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56" r:id="rId3"/>
    <p:sldId id="268" r:id="rId4"/>
    <p:sldId id="257" r:id="rId5"/>
    <p:sldId id="271" r:id="rId6"/>
    <p:sldId id="258" r:id="rId7"/>
    <p:sldId id="270" r:id="rId8"/>
    <p:sldId id="265" r:id="rId9"/>
    <p:sldId id="269" r:id="rId10"/>
    <p:sldId id="264" r:id="rId11"/>
    <p:sldId id="272" r:id="rId12"/>
    <p:sldId id="263" r:id="rId13"/>
    <p:sldId id="273" r:id="rId14"/>
    <p:sldId id="262" r:id="rId15"/>
    <p:sldId id="274" r:id="rId16"/>
    <p:sldId id="260" r:id="rId17"/>
    <p:sldId id="275" r:id="rId18"/>
    <p:sldId id="261" r:id="rId19"/>
    <p:sldId id="276" r:id="rId20"/>
    <p:sldId id="259" r:id="rId21"/>
    <p:sldId id="277" r:id="rId22"/>
    <p:sldId id="267" r:id="rId23"/>
  </p:sldIdLst>
  <p:sldSz cx="12192000" cy="6858000"/>
  <p:notesSz cx="6858000" cy="9144000"/>
  <p:defaultTextStyle>
    <a:defPPr>
      <a:defRPr lang="fr-T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ine MADJIHOUROUM" initials="CM" lastIdx="1" clrIdx="0">
    <p:extLst>
      <p:ext uri="{19B8F6BF-5375-455C-9EA6-DF929625EA0E}">
        <p15:presenceInfo xmlns:p15="http://schemas.microsoft.com/office/powerpoint/2012/main" userId="S-1-5-21-2488001568-1786761551-3535973448-11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756" autoAdjust="0"/>
  </p:normalViewPr>
  <p:slideViewPr>
    <p:cSldViewPr snapToGrid="0">
      <p:cViewPr varScale="1">
        <p:scale>
          <a:sx n="73" d="100"/>
          <a:sy n="73" d="100"/>
        </p:scale>
        <p:origin x="54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5-08T10:44:19.137" idx="1">
    <p:pos x="10" y="10"/>
    <p:text/>
    <p:extLst>
      <p:ext uri="{C676402C-5697-4E1C-873F-D02D1690AC5C}">
        <p15:threadingInfo xmlns:p15="http://schemas.microsoft.com/office/powerpoint/2012/main" timeZoneBias="-6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B02F0E-1A33-A029-1401-EF7ECBC1017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TD"/>
          </a:p>
        </p:txBody>
      </p:sp>
      <p:sp>
        <p:nvSpPr>
          <p:cNvPr id="3" name="Sous-titre 2">
            <a:extLst>
              <a:ext uri="{FF2B5EF4-FFF2-40B4-BE49-F238E27FC236}">
                <a16:creationId xmlns:a16="http://schemas.microsoft.com/office/drawing/2014/main" id="{383F82DF-4904-3952-0165-A6EAADC24D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TD"/>
          </a:p>
        </p:txBody>
      </p:sp>
      <p:sp>
        <p:nvSpPr>
          <p:cNvPr id="4" name="Espace réservé de la date 3">
            <a:extLst>
              <a:ext uri="{FF2B5EF4-FFF2-40B4-BE49-F238E27FC236}">
                <a16:creationId xmlns:a16="http://schemas.microsoft.com/office/drawing/2014/main" id="{C7BAA685-CF07-D6AF-743D-2A9ECDAA0190}"/>
              </a:ext>
            </a:extLst>
          </p:cNvPr>
          <p:cNvSpPr>
            <a:spLocks noGrp="1"/>
          </p:cNvSpPr>
          <p:nvPr>
            <p:ph type="dt" sz="half" idx="10"/>
          </p:nvPr>
        </p:nvSpPr>
        <p:spPr/>
        <p:txBody>
          <a:bodyPr/>
          <a:lstStyle/>
          <a:p>
            <a:fld id="{94D764C0-FB2D-47C1-853A-737836ED8EC4}" type="datetimeFigureOut">
              <a:rPr lang="fr-TD" smtClean="0"/>
              <a:t>05/09/2024</a:t>
            </a:fld>
            <a:endParaRPr lang="fr-TD"/>
          </a:p>
        </p:txBody>
      </p:sp>
      <p:sp>
        <p:nvSpPr>
          <p:cNvPr id="5" name="Espace réservé du pied de page 4">
            <a:extLst>
              <a:ext uri="{FF2B5EF4-FFF2-40B4-BE49-F238E27FC236}">
                <a16:creationId xmlns:a16="http://schemas.microsoft.com/office/drawing/2014/main" id="{28D512F6-B54C-7170-E209-AB31F1EF4051}"/>
              </a:ext>
            </a:extLst>
          </p:cNvPr>
          <p:cNvSpPr>
            <a:spLocks noGrp="1"/>
          </p:cNvSpPr>
          <p:nvPr>
            <p:ph type="ftr" sz="quarter" idx="11"/>
          </p:nvPr>
        </p:nvSpPr>
        <p:spPr/>
        <p:txBody>
          <a:bodyPr/>
          <a:lstStyle/>
          <a:p>
            <a:endParaRPr lang="fr-TD"/>
          </a:p>
        </p:txBody>
      </p:sp>
      <p:sp>
        <p:nvSpPr>
          <p:cNvPr id="6" name="Espace réservé du numéro de diapositive 5">
            <a:extLst>
              <a:ext uri="{FF2B5EF4-FFF2-40B4-BE49-F238E27FC236}">
                <a16:creationId xmlns:a16="http://schemas.microsoft.com/office/drawing/2014/main" id="{4E257C02-7990-56ED-BDBC-55CA6A2FF34E}"/>
              </a:ext>
            </a:extLst>
          </p:cNvPr>
          <p:cNvSpPr>
            <a:spLocks noGrp="1"/>
          </p:cNvSpPr>
          <p:nvPr>
            <p:ph type="sldNum" sz="quarter" idx="12"/>
          </p:nvPr>
        </p:nvSpPr>
        <p:spPr/>
        <p:txBody>
          <a:bodyPr/>
          <a:lstStyle/>
          <a:p>
            <a:fld id="{8BFA9B67-9010-4DFB-97B5-3068F36DD4E5}" type="slidenum">
              <a:rPr lang="fr-TD" smtClean="0"/>
              <a:t>‹N°›</a:t>
            </a:fld>
            <a:endParaRPr lang="fr-TD"/>
          </a:p>
        </p:txBody>
      </p:sp>
    </p:spTree>
    <p:extLst>
      <p:ext uri="{BB962C8B-B14F-4D97-AF65-F5344CB8AC3E}">
        <p14:creationId xmlns:p14="http://schemas.microsoft.com/office/powerpoint/2010/main" val="1266382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8A39F2-5BD8-6BE8-A802-FDFD7853E1B6}"/>
              </a:ext>
            </a:extLst>
          </p:cNvPr>
          <p:cNvSpPr>
            <a:spLocks noGrp="1"/>
          </p:cNvSpPr>
          <p:nvPr>
            <p:ph type="title"/>
          </p:nvPr>
        </p:nvSpPr>
        <p:spPr/>
        <p:txBody>
          <a:bodyPr/>
          <a:lstStyle/>
          <a:p>
            <a:r>
              <a:rPr lang="fr-FR"/>
              <a:t>Modifiez le style du titre</a:t>
            </a:r>
            <a:endParaRPr lang="fr-TD"/>
          </a:p>
        </p:txBody>
      </p:sp>
      <p:sp>
        <p:nvSpPr>
          <p:cNvPr id="3" name="Espace réservé du texte vertical 2">
            <a:extLst>
              <a:ext uri="{FF2B5EF4-FFF2-40B4-BE49-F238E27FC236}">
                <a16:creationId xmlns:a16="http://schemas.microsoft.com/office/drawing/2014/main" id="{8F3F053A-C4E2-8EF8-757E-D8B04AAB5B0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TD"/>
          </a:p>
        </p:txBody>
      </p:sp>
      <p:sp>
        <p:nvSpPr>
          <p:cNvPr id="4" name="Espace réservé de la date 3">
            <a:extLst>
              <a:ext uri="{FF2B5EF4-FFF2-40B4-BE49-F238E27FC236}">
                <a16:creationId xmlns:a16="http://schemas.microsoft.com/office/drawing/2014/main" id="{86D9FEF0-7E9F-6A8F-DFCB-A559EB6AE24D}"/>
              </a:ext>
            </a:extLst>
          </p:cNvPr>
          <p:cNvSpPr>
            <a:spLocks noGrp="1"/>
          </p:cNvSpPr>
          <p:nvPr>
            <p:ph type="dt" sz="half" idx="10"/>
          </p:nvPr>
        </p:nvSpPr>
        <p:spPr/>
        <p:txBody>
          <a:bodyPr/>
          <a:lstStyle/>
          <a:p>
            <a:fld id="{94D764C0-FB2D-47C1-853A-737836ED8EC4}" type="datetimeFigureOut">
              <a:rPr lang="fr-TD" smtClean="0"/>
              <a:t>05/09/2024</a:t>
            </a:fld>
            <a:endParaRPr lang="fr-TD"/>
          </a:p>
        </p:txBody>
      </p:sp>
      <p:sp>
        <p:nvSpPr>
          <p:cNvPr id="5" name="Espace réservé du pied de page 4">
            <a:extLst>
              <a:ext uri="{FF2B5EF4-FFF2-40B4-BE49-F238E27FC236}">
                <a16:creationId xmlns:a16="http://schemas.microsoft.com/office/drawing/2014/main" id="{EC9D44CE-0725-7342-31D5-76EDFB576665}"/>
              </a:ext>
            </a:extLst>
          </p:cNvPr>
          <p:cNvSpPr>
            <a:spLocks noGrp="1"/>
          </p:cNvSpPr>
          <p:nvPr>
            <p:ph type="ftr" sz="quarter" idx="11"/>
          </p:nvPr>
        </p:nvSpPr>
        <p:spPr/>
        <p:txBody>
          <a:bodyPr/>
          <a:lstStyle/>
          <a:p>
            <a:endParaRPr lang="fr-TD"/>
          </a:p>
        </p:txBody>
      </p:sp>
      <p:sp>
        <p:nvSpPr>
          <p:cNvPr id="6" name="Espace réservé du numéro de diapositive 5">
            <a:extLst>
              <a:ext uri="{FF2B5EF4-FFF2-40B4-BE49-F238E27FC236}">
                <a16:creationId xmlns:a16="http://schemas.microsoft.com/office/drawing/2014/main" id="{9135B64E-1B49-78D0-B262-640605722461}"/>
              </a:ext>
            </a:extLst>
          </p:cNvPr>
          <p:cNvSpPr>
            <a:spLocks noGrp="1"/>
          </p:cNvSpPr>
          <p:nvPr>
            <p:ph type="sldNum" sz="quarter" idx="12"/>
          </p:nvPr>
        </p:nvSpPr>
        <p:spPr/>
        <p:txBody>
          <a:bodyPr/>
          <a:lstStyle/>
          <a:p>
            <a:fld id="{8BFA9B67-9010-4DFB-97B5-3068F36DD4E5}" type="slidenum">
              <a:rPr lang="fr-TD" smtClean="0"/>
              <a:t>‹N°›</a:t>
            </a:fld>
            <a:endParaRPr lang="fr-TD"/>
          </a:p>
        </p:txBody>
      </p:sp>
    </p:spTree>
    <p:extLst>
      <p:ext uri="{BB962C8B-B14F-4D97-AF65-F5344CB8AC3E}">
        <p14:creationId xmlns:p14="http://schemas.microsoft.com/office/powerpoint/2010/main" val="1181553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76028DB-7386-E2F7-D7A1-7DBBF3DA14AB}"/>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TD"/>
          </a:p>
        </p:txBody>
      </p:sp>
      <p:sp>
        <p:nvSpPr>
          <p:cNvPr id="3" name="Espace réservé du texte vertical 2">
            <a:extLst>
              <a:ext uri="{FF2B5EF4-FFF2-40B4-BE49-F238E27FC236}">
                <a16:creationId xmlns:a16="http://schemas.microsoft.com/office/drawing/2014/main" id="{0F7DE9CB-AF0C-53A6-E0F0-4DF859AD35E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TD"/>
          </a:p>
        </p:txBody>
      </p:sp>
      <p:sp>
        <p:nvSpPr>
          <p:cNvPr id="4" name="Espace réservé de la date 3">
            <a:extLst>
              <a:ext uri="{FF2B5EF4-FFF2-40B4-BE49-F238E27FC236}">
                <a16:creationId xmlns:a16="http://schemas.microsoft.com/office/drawing/2014/main" id="{5B318DD6-C28B-B7CA-08A0-129198E7E93D}"/>
              </a:ext>
            </a:extLst>
          </p:cNvPr>
          <p:cNvSpPr>
            <a:spLocks noGrp="1"/>
          </p:cNvSpPr>
          <p:nvPr>
            <p:ph type="dt" sz="half" idx="10"/>
          </p:nvPr>
        </p:nvSpPr>
        <p:spPr/>
        <p:txBody>
          <a:bodyPr/>
          <a:lstStyle/>
          <a:p>
            <a:fld id="{94D764C0-FB2D-47C1-853A-737836ED8EC4}" type="datetimeFigureOut">
              <a:rPr lang="fr-TD" smtClean="0"/>
              <a:t>05/09/2024</a:t>
            </a:fld>
            <a:endParaRPr lang="fr-TD"/>
          </a:p>
        </p:txBody>
      </p:sp>
      <p:sp>
        <p:nvSpPr>
          <p:cNvPr id="5" name="Espace réservé du pied de page 4">
            <a:extLst>
              <a:ext uri="{FF2B5EF4-FFF2-40B4-BE49-F238E27FC236}">
                <a16:creationId xmlns:a16="http://schemas.microsoft.com/office/drawing/2014/main" id="{4D6C7833-A8C0-0218-099B-C1ACD2C40C4E}"/>
              </a:ext>
            </a:extLst>
          </p:cNvPr>
          <p:cNvSpPr>
            <a:spLocks noGrp="1"/>
          </p:cNvSpPr>
          <p:nvPr>
            <p:ph type="ftr" sz="quarter" idx="11"/>
          </p:nvPr>
        </p:nvSpPr>
        <p:spPr/>
        <p:txBody>
          <a:bodyPr/>
          <a:lstStyle/>
          <a:p>
            <a:endParaRPr lang="fr-TD"/>
          </a:p>
        </p:txBody>
      </p:sp>
      <p:sp>
        <p:nvSpPr>
          <p:cNvPr id="6" name="Espace réservé du numéro de diapositive 5">
            <a:extLst>
              <a:ext uri="{FF2B5EF4-FFF2-40B4-BE49-F238E27FC236}">
                <a16:creationId xmlns:a16="http://schemas.microsoft.com/office/drawing/2014/main" id="{9FFA8ED2-DB0A-C294-7791-593A79463F55}"/>
              </a:ext>
            </a:extLst>
          </p:cNvPr>
          <p:cNvSpPr>
            <a:spLocks noGrp="1"/>
          </p:cNvSpPr>
          <p:nvPr>
            <p:ph type="sldNum" sz="quarter" idx="12"/>
          </p:nvPr>
        </p:nvSpPr>
        <p:spPr/>
        <p:txBody>
          <a:bodyPr/>
          <a:lstStyle/>
          <a:p>
            <a:fld id="{8BFA9B67-9010-4DFB-97B5-3068F36DD4E5}" type="slidenum">
              <a:rPr lang="fr-TD" smtClean="0"/>
              <a:t>‹N°›</a:t>
            </a:fld>
            <a:endParaRPr lang="fr-TD"/>
          </a:p>
        </p:txBody>
      </p:sp>
    </p:spTree>
    <p:extLst>
      <p:ext uri="{BB962C8B-B14F-4D97-AF65-F5344CB8AC3E}">
        <p14:creationId xmlns:p14="http://schemas.microsoft.com/office/powerpoint/2010/main" val="1794219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8C693F-7C96-2049-0745-0C3AEAF87BE2}"/>
              </a:ext>
            </a:extLst>
          </p:cNvPr>
          <p:cNvSpPr>
            <a:spLocks noGrp="1"/>
          </p:cNvSpPr>
          <p:nvPr>
            <p:ph type="title"/>
          </p:nvPr>
        </p:nvSpPr>
        <p:spPr/>
        <p:txBody>
          <a:bodyPr/>
          <a:lstStyle/>
          <a:p>
            <a:r>
              <a:rPr lang="fr-FR"/>
              <a:t>Modifiez le style du titre</a:t>
            </a:r>
            <a:endParaRPr lang="fr-TD"/>
          </a:p>
        </p:txBody>
      </p:sp>
      <p:sp>
        <p:nvSpPr>
          <p:cNvPr id="3" name="Espace réservé du contenu 2">
            <a:extLst>
              <a:ext uri="{FF2B5EF4-FFF2-40B4-BE49-F238E27FC236}">
                <a16:creationId xmlns:a16="http://schemas.microsoft.com/office/drawing/2014/main" id="{386FB992-73BE-1FE0-12E0-9B32AFB09B1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TD"/>
          </a:p>
        </p:txBody>
      </p:sp>
      <p:sp>
        <p:nvSpPr>
          <p:cNvPr id="4" name="Espace réservé de la date 3">
            <a:extLst>
              <a:ext uri="{FF2B5EF4-FFF2-40B4-BE49-F238E27FC236}">
                <a16:creationId xmlns:a16="http://schemas.microsoft.com/office/drawing/2014/main" id="{7DC6B0F8-80E9-0AAA-81B8-A490E6DFA8BC}"/>
              </a:ext>
            </a:extLst>
          </p:cNvPr>
          <p:cNvSpPr>
            <a:spLocks noGrp="1"/>
          </p:cNvSpPr>
          <p:nvPr>
            <p:ph type="dt" sz="half" idx="10"/>
          </p:nvPr>
        </p:nvSpPr>
        <p:spPr/>
        <p:txBody>
          <a:bodyPr/>
          <a:lstStyle/>
          <a:p>
            <a:fld id="{94D764C0-FB2D-47C1-853A-737836ED8EC4}" type="datetimeFigureOut">
              <a:rPr lang="fr-TD" smtClean="0"/>
              <a:t>05/09/2024</a:t>
            </a:fld>
            <a:endParaRPr lang="fr-TD"/>
          </a:p>
        </p:txBody>
      </p:sp>
      <p:sp>
        <p:nvSpPr>
          <p:cNvPr id="5" name="Espace réservé du pied de page 4">
            <a:extLst>
              <a:ext uri="{FF2B5EF4-FFF2-40B4-BE49-F238E27FC236}">
                <a16:creationId xmlns:a16="http://schemas.microsoft.com/office/drawing/2014/main" id="{BAEFAECF-8ECE-A641-B39C-25213C084709}"/>
              </a:ext>
            </a:extLst>
          </p:cNvPr>
          <p:cNvSpPr>
            <a:spLocks noGrp="1"/>
          </p:cNvSpPr>
          <p:nvPr>
            <p:ph type="ftr" sz="quarter" idx="11"/>
          </p:nvPr>
        </p:nvSpPr>
        <p:spPr/>
        <p:txBody>
          <a:bodyPr/>
          <a:lstStyle/>
          <a:p>
            <a:endParaRPr lang="fr-TD"/>
          </a:p>
        </p:txBody>
      </p:sp>
      <p:sp>
        <p:nvSpPr>
          <p:cNvPr id="6" name="Espace réservé du numéro de diapositive 5">
            <a:extLst>
              <a:ext uri="{FF2B5EF4-FFF2-40B4-BE49-F238E27FC236}">
                <a16:creationId xmlns:a16="http://schemas.microsoft.com/office/drawing/2014/main" id="{9CF021BE-5054-26F1-33E0-9C81889569EA}"/>
              </a:ext>
            </a:extLst>
          </p:cNvPr>
          <p:cNvSpPr>
            <a:spLocks noGrp="1"/>
          </p:cNvSpPr>
          <p:nvPr>
            <p:ph type="sldNum" sz="quarter" idx="12"/>
          </p:nvPr>
        </p:nvSpPr>
        <p:spPr/>
        <p:txBody>
          <a:bodyPr/>
          <a:lstStyle/>
          <a:p>
            <a:fld id="{8BFA9B67-9010-4DFB-97B5-3068F36DD4E5}" type="slidenum">
              <a:rPr lang="fr-TD" smtClean="0"/>
              <a:t>‹N°›</a:t>
            </a:fld>
            <a:endParaRPr lang="fr-TD"/>
          </a:p>
        </p:txBody>
      </p:sp>
    </p:spTree>
    <p:extLst>
      <p:ext uri="{BB962C8B-B14F-4D97-AF65-F5344CB8AC3E}">
        <p14:creationId xmlns:p14="http://schemas.microsoft.com/office/powerpoint/2010/main" val="1768753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4B0083-453A-727D-E69A-C87AA88DA6A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TD"/>
          </a:p>
        </p:txBody>
      </p:sp>
      <p:sp>
        <p:nvSpPr>
          <p:cNvPr id="3" name="Espace réservé du texte 2">
            <a:extLst>
              <a:ext uri="{FF2B5EF4-FFF2-40B4-BE49-F238E27FC236}">
                <a16:creationId xmlns:a16="http://schemas.microsoft.com/office/drawing/2014/main" id="{BB53D715-539D-DCFE-6209-0D0F39796C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96E23CB-AFB8-BC71-4B53-6FD990172AD4}"/>
              </a:ext>
            </a:extLst>
          </p:cNvPr>
          <p:cNvSpPr>
            <a:spLocks noGrp="1"/>
          </p:cNvSpPr>
          <p:nvPr>
            <p:ph type="dt" sz="half" idx="10"/>
          </p:nvPr>
        </p:nvSpPr>
        <p:spPr/>
        <p:txBody>
          <a:bodyPr/>
          <a:lstStyle/>
          <a:p>
            <a:fld id="{94D764C0-FB2D-47C1-853A-737836ED8EC4}" type="datetimeFigureOut">
              <a:rPr lang="fr-TD" smtClean="0"/>
              <a:t>05/09/2024</a:t>
            </a:fld>
            <a:endParaRPr lang="fr-TD"/>
          </a:p>
        </p:txBody>
      </p:sp>
      <p:sp>
        <p:nvSpPr>
          <p:cNvPr id="5" name="Espace réservé du pied de page 4">
            <a:extLst>
              <a:ext uri="{FF2B5EF4-FFF2-40B4-BE49-F238E27FC236}">
                <a16:creationId xmlns:a16="http://schemas.microsoft.com/office/drawing/2014/main" id="{E4A1B9E3-D0BB-C699-56FF-7E1FB159FECA}"/>
              </a:ext>
            </a:extLst>
          </p:cNvPr>
          <p:cNvSpPr>
            <a:spLocks noGrp="1"/>
          </p:cNvSpPr>
          <p:nvPr>
            <p:ph type="ftr" sz="quarter" idx="11"/>
          </p:nvPr>
        </p:nvSpPr>
        <p:spPr/>
        <p:txBody>
          <a:bodyPr/>
          <a:lstStyle/>
          <a:p>
            <a:endParaRPr lang="fr-TD"/>
          </a:p>
        </p:txBody>
      </p:sp>
      <p:sp>
        <p:nvSpPr>
          <p:cNvPr id="6" name="Espace réservé du numéro de diapositive 5">
            <a:extLst>
              <a:ext uri="{FF2B5EF4-FFF2-40B4-BE49-F238E27FC236}">
                <a16:creationId xmlns:a16="http://schemas.microsoft.com/office/drawing/2014/main" id="{CA19084D-B89E-5E30-30CB-C53AB131C478}"/>
              </a:ext>
            </a:extLst>
          </p:cNvPr>
          <p:cNvSpPr>
            <a:spLocks noGrp="1"/>
          </p:cNvSpPr>
          <p:nvPr>
            <p:ph type="sldNum" sz="quarter" idx="12"/>
          </p:nvPr>
        </p:nvSpPr>
        <p:spPr/>
        <p:txBody>
          <a:bodyPr/>
          <a:lstStyle/>
          <a:p>
            <a:fld id="{8BFA9B67-9010-4DFB-97B5-3068F36DD4E5}" type="slidenum">
              <a:rPr lang="fr-TD" smtClean="0"/>
              <a:t>‹N°›</a:t>
            </a:fld>
            <a:endParaRPr lang="fr-TD"/>
          </a:p>
        </p:txBody>
      </p:sp>
    </p:spTree>
    <p:extLst>
      <p:ext uri="{BB962C8B-B14F-4D97-AF65-F5344CB8AC3E}">
        <p14:creationId xmlns:p14="http://schemas.microsoft.com/office/powerpoint/2010/main" val="191400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413B40-F92B-4A27-D4D5-A53E2BAAC640}"/>
              </a:ext>
            </a:extLst>
          </p:cNvPr>
          <p:cNvSpPr>
            <a:spLocks noGrp="1"/>
          </p:cNvSpPr>
          <p:nvPr>
            <p:ph type="title"/>
          </p:nvPr>
        </p:nvSpPr>
        <p:spPr/>
        <p:txBody>
          <a:bodyPr/>
          <a:lstStyle/>
          <a:p>
            <a:r>
              <a:rPr lang="fr-FR"/>
              <a:t>Modifiez le style du titre</a:t>
            </a:r>
            <a:endParaRPr lang="fr-TD"/>
          </a:p>
        </p:txBody>
      </p:sp>
      <p:sp>
        <p:nvSpPr>
          <p:cNvPr id="3" name="Espace réservé du contenu 2">
            <a:extLst>
              <a:ext uri="{FF2B5EF4-FFF2-40B4-BE49-F238E27FC236}">
                <a16:creationId xmlns:a16="http://schemas.microsoft.com/office/drawing/2014/main" id="{2B4FDA66-98E3-ADE5-BC67-D2AF872CE28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TD"/>
          </a:p>
        </p:txBody>
      </p:sp>
      <p:sp>
        <p:nvSpPr>
          <p:cNvPr id="4" name="Espace réservé du contenu 3">
            <a:extLst>
              <a:ext uri="{FF2B5EF4-FFF2-40B4-BE49-F238E27FC236}">
                <a16:creationId xmlns:a16="http://schemas.microsoft.com/office/drawing/2014/main" id="{962F0B21-636D-3793-CD0B-B9BC05956FD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TD"/>
          </a:p>
        </p:txBody>
      </p:sp>
      <p:sp>
        <p:nvSpPr>
          <p:cNvPr id="5" name="Espace réservé de la date 4">
            <a:extLst>
              <a:ext uri="{FF2B5EF4-FFF2-40B4-BE49-F238E27FC236}">
                <a16:creationId xmlns:a16="http://schemas.microsoft.com/office/drawing/2014/main" id="{6DDE0298-4908-5840-9FFF-6FB08C4F0DC7}"/>
              </a:ext>
            </a:extLst>
          </p:cNvPr>
          <p:cNvSpPr>
            <a:spLocks noGrp="1"/>
          </p:cNvSpPr>
          <p:nvPr>
            <p:ph type="dt" sz="half" idx="10"/>
          </p:nvPr>
        </p:nvSpPr>
        <p:spPr/>
        <p:txBody>
          <a:bodyPr/>
          <a:lstStyle/>
          <a:p>
            <a:fld id="{94D764C0-FB2D-47C1-853A-737836ED8EC4}" type="datetimeFigureOut">
              <a:rPr lang="fr-TD" smtClean="0"/>
              <a:t>05/09/2024</a:t>
            </a:fld>
            <a:endParaRPr lang="fr-TD"/>
          </a:p>
        </p:txBody>
      </p:sp>
      <p:sp>
        <p:nvSpPr>
          <p:cNvPr id="6" name="Espace réservé du pied de page 5">
            <a:extLst>
              <a:ext uri="{FF2B5EF4-FFF2-40B4-BE49-F238E27FC236}">
                <a16:creationId xmlns:a16="http://schemas.microsoft.com/office/drawing/2014/main" id="{75A35CD7-D316-CFED-61AF-7791A0202927}"/>
              </a:ext>
            </a:extLst>
          </p:cNvPr>
          <p:cNvSpPr>
            <a:spLocks noGrp="1"/>
          </p:cNvSpPr>
          <p:nvPr>
            <p:ph type="ftr" sz="quarter" idx="11"/>
          </p:nvPr>
        </p:nvSpPr>
        <p:spPr/>
        <p:txBody>
          <a:bodyPr/>
          <a:lstStyle/>
          <a:p>
            <a:endParaRPr lang="fr-TD"/>
          </a:p>
        </p:txBody>
      </p:sp>
      <p:sp>
        <p:nvSpPr>
          <p:cNvPr id="7" name="Espace réservé du numéro de diapositive 6">
            <a:extLst>
              <a:ext uri="{FF2B5EF4-FFF2-40B4-BE49-F238E27FC236}">
                <a16:creationId xmlns:a16="http://schemas.microsoft.com/office/drawing/2014/main" id="{954FF56A-BFA5-7CB5-C1B4-22A2FB68B5F3}"/>
              </a:ext>
            </a:extLst>
          </p:cNvPr>
          <p:cNvSpPr>
            <a:spLocks noGrp="1"/>
          </p:cNvSpPr>
          <p:nvPr>
            <p:ph type="sldNum" sz="quarter" idx="12"/>
          </p:nvPr>
        </p:nvSpPr>
        <p:spPr/>
        <p:txBody>
          <a:bodyPr/>
          <a:lstStyle/>
          <a:p>
            <a:fld id="{8BFA9B67-9010-4DFB-97B5-3068F36DD4E5}" type="slidenum">
              <a:rPr lang="fr-TD" smtClean="0"/>
              <a:t>‹N°›</a:t>
            </a:fld>
            <a:endParaRPr lang="fr-TD"/>
          </a:p>
        </p:txBody>
      </p:sp>
    </p:spTree>
    <p:extLst>
      <p:ext uri="{BB962C8B-B14F-4D97-AF65-F5344CB8AC3E}">
        <p14:creationId xmlns:p14="http://schemas.microsoft.com/office/powerpoint/2010/main" val="3577208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0DF114-0C1A-A6A7-499C-F61F05DEB9ED}"/>
              </a:ext>
            </a:extLst>
          </p:cNvPr>
          <p:cNvSpPr>
            <a:spLocks noGrp="1"/>
          </p:cNvSpPr>
          <p:nvPr>
            <p:ph type="title"/>
          </p:nvPr>
        </p:nvSpPr>
        <p:spPr>
          <a:xfrm>
            <a:off x="839788" y="365125"/>
            <a:ext cx="10515600" cy="1325563"/>
          </a:xfrm>
        </p:spPr>
        <p:txBody>
          <a:bodyPr/>
          <a:lstStyle/>
          <a:p>
            <a:r>
              <a:rPr lang="fr-FR"/>
              <a:t>Modifiez le style du titre</a:t>
            </a:r>
            <a:endParaRPr lang="fr-TD"/>
          </a:p>
        </p:txBody>
      </p:sp>
      <p:sp>
        <p:nvSpPr>
          <p:cNvPr id="3" name="Espace réservé du texte 2">
            <a:extLst>
              <a:ext uri="{FF2B5EF4-FFF2-40B4-BE49-F238E27FC236}">
                <a16:creationId xmlns:a16="http://schemas.microsoft.com/office/drawing/2014/main" id="{377F3E60-0575-3D92-B624-A7DE0BDEB0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9197107-0E90-C3C2-AAD6-DD261597F63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TD"/>
          </a:p>
        </p:txBody>
      </p:sp>
      <p:sp>
        <p:nvSpPr>
          <p:cNvPr id="5" name="Espace réservé du texte 4">
            <a:extLst>
              <a:ext uri="{FF2B5EF4-FFF2-40B4-BE49-F238E27FC236}">
                <a16:creationId xmlns:a16="http://schemas.microsoft.com/office/drawing/2014/main" id="{56C6C1B5-F61B-BB83-3948-0FA3CF076E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304C43F-EB5B-2FFF-4977-AFDAFDDA50D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TD"/>
          </a:p>
        </p:txBody>
      </p:sp>
      <p:sp>
        <p:nvSpPr>
          <p:cNvPr id="7" name="Espace réservé de la date 6">
            <a:extLst>
              <a:ext uri="{FF2B5EF4-FFF2-40B4-BE49-F238E27FC236}">
                <a16:creationId xmlns:a16="http://schemas.microsoft.com/office/drawing/2014/main" id="{2F3241E8-5632-15FE-A76F-3F1DC100B4E4}"/>
              </a:ext>
            </a:extLst>
          </p:cNvPr>
          <p:cNvSpPr>
            <a:spLocks noGrp="1"/>
          </p:cNvSpPr>
          <p:nvPr>
            <p:ph type="dt" sz="half" idx="10"/>
          </p:nvPr>
        </p:nvSpPr>
        <p:spPr/>
        <p:txBody>
          <a:bodyPr/>
          <a:lstStyle/>
          <a:p>
            <a:fld id="{94D764C0-FB2D-47C1-853A-737836ED8EC4}" type="datetimeFigureOut">
              <a:rPr lang="fr-TD" smtClean="0"/>
              <a:t>05/09/2024</a:t>
            </a:fld>
            <a:endParaRPr lang="fr-TD"/>
          </a:p>
        </p:txBody>
      </p:sp>
      <p:sp>
        <p:nvSpPr>
          <p:cNvPr id="8" name="Espace réservé du pied de page 7">
            <a:extLst>
              <a:ext uri="{FF2B5EF4-FFF2-40B4-BE49-F238E27FC236}">
                <a16:creationId xmlns:a16="http://schemas.microsoft.com/office/drawing/2014/main" id="{86E37E4E-1C13-5C45-5D9E-A82FDC2322F2}"/>
              </a:ext>
            </a:extLst>
          </p:cNvPr>
          <p:cNvSpPr>
            <a:spLocks noGrp="1"/>
          </p:cNvSpPr>
          <p:nvPr>
            <p:ph type="ftr" sz="quarter" idx="11"/>
          </p:nvPr>
        </p:nvSpPr>
        <p:spPr/>
        <p:txBody>
          <a:bodyPr/>
          <a:lstStyle/>
          <a:p>
            <a:endParaRPr lang="fr-TD"/>
          </a:p>
        </p:txBody>
      </p:sp>
      <p:sp>
        <p:nvSpPr>
          <p:cNvPr id="9" name="Espace réservé du numéro de diapositive 8">
            <a:extLst>
              <a:ext uri="{FF2B5EF4-FFF2-40B4-BE49-F238E27FC236}">
                <a16:creationId xmlns:a16="http://schemas.microsoft.com/office/drawing/2014/main" id="{22075993-CCC4-5A1A-6A18-557E188CB053}"/>
              </a:ext>
            </a:extLst>
          </p:cNvPr>
          <p:cNvSpPr>
            <a:spLocks noGrp="1"/>
          </p:cNvSpPr>
          <p:nvPr>
            <p:ph type="sldNum" sz="quarter" idx="12"/>
          </p:nvPr>
        </p:nvSpPr>
        <p:spPr/>
        <p:txBody>
          <a:bodyPr/>
          <a:lstStyle/>
          <a:p>
            <a:fld id="{8BFA9B67-9010-4DFB-97B5-3068F36DD4E5}" type="slidenum">
              <a:rPr lang="fr-TD" smtClean="0"/>
              <a:t>‹N°›</a:t>
            </a:fld>
            <a:endParaRPr lang="fr-TD"/>
          </a:p>
        </p:txBody>
      </p:sp>
    </p:spTree>
    <p:extLst>
      <p:ext uri="{BB962C8B-B14F-4D97-AF65-F5344CB8AC3E}">
        <p14:creationId xmlns:p14="http://schemas.microsoft.com/office/powerpoint/2010/main" val="3055250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7A79BC-FB9A-ED41-8953-044424187D39}"/>
              </a:ext>
            </a:extLst>
          </p:cNvPr>
          <p:cNvSpPr>
            <a:spLocks noGrp="1"/>
          </p:cNvSpPr>
          <p:nvPr>
            <p:ph type="title"/>
          </p:nvPr>
        </p:nvSpPr>
        <p:spPr/>
        <p:txBody>
          <a:bodyPr/>
          <a:lstStyle/>
          <a:p>
            <a:r>
              <a:rPr lang="fr-FR"/>
              <a:t>Modifiez le style du titre</a:t>
            </a:r>
            <a:endParaRPr lang="fr-TD"/>
          </a:p>
        </p:txBody>
      </p:sp>
      <p:sp>
        <p:nvSpPr>
          <p:cNvPr id="3" name="Espace réservé de la date 2">
            <a:extLst>
              <a:ext uri="{FF2B5EF4-FFF2-40B4-BE49-F238E27FC236}">
                <a16:creationId xmlns:a16="http://schemas.microsoft.com/office/drawing/2014/main" id="{AD65CF12-BF0D-7019-A8CE-F4944D6AF1AD}"/>
              </a:ext>
            </a:extLst>
          </p:cNvPr>
          <p:cNvSpPr>
            <a:spLocks noGrp="1"/>
          </p:cNvSpPr>
          <p:nvPr>
            <p:ph type="dt" sz="half" idx="10"/>
          </p:nvPr>
        </p:nvSpPr>
        <p:spPr/>
        <p:txBody>
          <a:bodyPr/>
          <a:lstStyle/>
          <a:p>
            <a:fld id="{94D764C0-FB2D-47C1-853A-737836ED8EC4}" type="datetimeFigureOut">
              <a:rPr lang="fr-TD" smtClean="0"/>
              <a:t>05/09/2024</a:t>
            </a:fld>
            <a:endParaRPr lang="fr-TD"/>
          </a:p>
        </p:txBody>
      </p:sp>
      <p:sp>
        <p:nvSpPr>
          <p:cNvPr id="4" name="Espace réservé du pied de page 3">
            <a:extLst>
              <a:ext uri="{FF2B5EF4-FFF2-40B4-BE49-F238E27FC236}">
                <a16:creationId xmlns:a16="http://schemas.microsoft.com/office/drawing/2014/main" id="{9892AA5F-3E42-E974-23EC-219F0DE382AF}"/>
              </a:ext>
            </a:extLst>
          </p:cNvPr>
          <p:cNvSpPr>
            <a:spLocks noGrp="1"/>
          </p:cNvSpPr>
          <p:nvPr>
            <p:ph type="ftr" sz="quarter" idx="11"/>
          </p:nvPr>
        </p:nvSpPr>
        <p:spPr/>
        <p:txBody>
          <a:bodyPr/>
          <a:lstStyle/>
          <a:p>
            <a:endParaRPr lang="fr-TD"/>
          </a:p>
        </p:txBody>
      </p:sp>
      <p:sp>
        <p:nvSpPr>
          <p:cNvPr id="5" name="Espace réservé du numéro de diapositive 4">
            <a:extLst>
              <a:ext uri="{FF2B5EF4-FFF2-40B4-BE49-F238E27FC236}">
                <a16:creationId xmlns:a16="http://schemas.microsoft.com/office/drawing/2014/main" id="{7021B61C-E86F-D340-8DD9-AC179B7DD391}"/>
              </a:ext>
            </a:extLst>
          </p:cNvPr>
          <p:cNvSpPr>
            <a:spLocks noGrp="1"/>
          </p:cNvSpPr>
          <p:nvPr>
            <p:ph type="sldNum" sz="quarter" idx="12"/>
          </p:nvPr>
        </p:nvSpPr>
        <p:spPr/>
        <p:txBody>
          <a:bodyPr/>
          <a:lstStyle/>
          <a:p>
            <a:fld id="{8BFA9B67-9010-4DFB-97B5-3068F36DD4E5}" type="slidenum">
              <a:rPr lang="fr-TD" smtClean="0"/>
              <a:t>‹N°›</a:t>
            </a:fld>
            <a:endParaRPr lang="fr-TD"/>
          </a:p>
        </p:txBody>
      </p:sp>
    </p:spTree>
    <p:extLst>
      <p:ext uri="{BB962C8B-B14F-4D97-AF65-F5344CB8AC3E}">
        <p14:creationId xmlns:p14="http://schemas.microsoft.com/office/powerpoint/2010/main" val="3750686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1104D18-8FA4-32FF-2A65-B45506680360}"/>
              </a:ext>
            </a:extLst>
          </p:cNvPr>
          <p:cNvSpPr>
            <a:spLocks noGrp="1"/>
          </p:cNvSpPr>
          <p:nvPr>
            <p:ph type="dt" sz="half" idx="10"/>
          </p:nvPr>
        </p:nvSpPr>
        <p:spPr/>
        <p:txBody>
          <a:bodyPr/>
          <a:lstStyle/>
          <a:p>
            <a:fld id="{94D764C0-FB2D-47C1-853A-737836ED8EC4}" type="datetimeFigureOut">
              <a:rPr lang="fr-TD" smtClean="0"/>
              <a:t>05/09/2024</a:t>
            </a:fld>
            <a:endParaRPr lang="fr-TD"/>
          </a:p>
        </p:txBody>
      </p:sp>
      <p:sp>
        <p:nvSpPr>
          <p:cNvPr id="3" name="Espace réservé du pied de page 2">
            <a:extLst>
              <a:ext uri="{FF2B5EF4-FFF2-40B4-BE49-F238E27FC236}">
                <a16:creationId xmlns:a16="http://schemas.microsoft.com/office/drawing/2014/main" id="{0FB26B67-50F8-FB36-C550-26D4DC0698B0}"/>
              </a:ext>
            </a:extLst>
          </p:cNvPr>
          <p:cNvSpPr>
            <a:spLocks noGrp="1"/>
          </p:cNvSpPr>
          <p:nvPr>
            <p:ph type="ftr" sz="quarter" idx="11"/>
          </p:nvPr>
        </p:nvSpPr>
        <p:spPr/>
        <p:txBody>
          <a:bodyPr/>
          <a:lstStyle/>
          <a:p>
            <a:endParaRPr lang="fr-TD"/>
          </a:p>
        </p:txBody>
      </p:sp>
      <p:sp>
        <p:nvSpPr>
          <p:cNvPr id="4" name="Espace réservé du numéro de diapositive 3">
            <a:extLst>
              <a:ext uri="{FF2B5EF4-FFF2-40B4-BE49-F238E27FC236}">
                <a16:creationId xmlns:a16="http://schemas.microsoft.com/office/drawing/2014/main" id="{56DFA63C-23F0-2F7D-2DC6-1EBF1A35F1C0}"/>
              </a:ext>
            </a:extLst>
          </p:cNvPr>
          <p:cNvSpPr>
            <a:spLocks noGrp="1"/>
          </p:cNvSpPr>
          <p:nvPr>
            <p:ph type="sldNum" sz="quarter" idx="12"/>
          </p:nvPr>
        </p:nvSpPr>
        <p:spPr/>
        <p:txBody>
          <a:bodyPr/>
          <a:lstStyle/>
          <a:p>
            <a:fld id="{8BFA9B67-9010-4DFB-97B5-3068F36DD4E5}" type="slidenum">
              <a:rPr lang="fr-TD" smtClean="0"/>
              <a:t>‹N°›</a:t>
            </a:fld>
            <a:endParaRPr lang="fr-TD"/>
          </a:p>
        </p:txBody>
      </p:sp>
    </p:spTree>
    <p:extLst>
      <p:ext uri="{BB962C8B-B14F-4D97-AF65-F5344CB8AC3E}">
        <p14:creationId xmlns:p14="http://schemas.microsoft.com/office/powerpoint/2010/main" val="3578655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E6117D-DF2F-9131-7463-E89F79FDBCA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TD"/>
          </a:p>
        </p:txBody>
      </p:sp>
      <p:sp>
        <p:nvSpPr>
          <p:cNvPr id="3" name="Espace réservé du contenu 2">
            <a:extLst>
              <a:ext uri="{FF2B5EF4-FFF2-40B4-BE49-F238E27FC236}">
                <a16:creationId xmlns:a16="http://schemas.microsoft.com/office/drawing/2014/main" id="{C61A5878-4A16-5272-D209-24381DEB53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TD"/>
          </a:p>
        </p:txBody>
      </p:sp>
      <p:sp>
        <p:nvSpPr>
          <p:cNvPr id="4" name="Espace réservé du texte 3">
            <a:extLst>
              <a:ext uri="{FF2B5EF4-FFF2-40B4-BE49-F238E27FC236}">
                <a16:creationId xmlns:a16="http://schemas.microsoft.com/office/drawing/2014/main" id="{A1F0B65D-D683-FC1E-800E-F9C2987CED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D50C03A-0C3C-F8DE-2952-AA05FE29B6AA}"/>
              </a:ext>
            </a:extLst>
          </p:cNvPr>
          <p:cNvSpPr>
            <a:spLocks noGrp="1"/>
          </p:cNvSpPr>
          <p:nvPr>
            <p:ph type="dt" sz="half" idx="10"/>
          </p:nvPr>
        </p:nvSpPr>
        <p:spPr/>
        <p:txBody>
          <a:bodyPr/>
          <a:lstStyle/>
          <a:p>
            <a:fld id="{94D764C0-FB2D-47C1-853A-737836ED8EC4}" type="datetimeFigureOut">
              <a:rPr lang="fr-TD" smtClean="0"/>
              <a:t>05/09/2024</a:t>
            </a:fld>
            <a:endParaRPr lang="fr-TD"/>
          </a:p>
        </p:txBody>
      </p:sp>
      <p:sp>
        <p:nvSpPr>
          <p:cNvPr id="6" name="Espace réservé du pied de page 5">
            <a:extLst>
              <a:ext uri="{FF2B5EF4-FFF2-40B4-BE49-F238E27FC236}">
                <a16:creationId xmlns:a16="http://schemas.microsoft.com/office/drawing/2014/main" id="{561A20DE-EE45-153B-136A-E5D1D3598359}"/>
              </a:ext>
            </a:extLst>
          </p:cNvPr>
          <p:cNvSpPr>
            <a:spLocks noGrp="1"/>
          </p:cNvSpPr>
          <p:nvPr>
            <p:ph type="ftr" sz="quarter" idx="11"/>
          </p:nvPr>
        </p:nvSpPr>
        <p:spPr/>
        <p:txBody>
          <a:bodyPr/>
          <a:lstStyle/>
          <a:p>
            <a:endParaRPr lang="fr-TD"/>
          </a:p>
        </p:txBody>
      </p:sp>
      <p:sp>
        <p:nvSpPr>
          <p:cNvPr id="7" name="Espace réservé du numéro de diapositive 6">
            <a:extLst>
              <a:ext uri="{FF2B5EF4-FFF2-40B4-BE49-F238E27FC236}">
                <a16:creationId xmlns:a16="http://schemas.microsoft.com/office/drawing/2014/main" id="{1DB55259-B726-E76D-BCB1-2FD52F831954}"/>
              </a:ext>
            </a:extLst>
          </p:cNvPr>
          <p:cNvSpPr>
            <a:spLocks noGrp="1"/>
          </p:cNvSpPr>
          <p:nvPr>
            <p:ph type="sldNum" sz="quarter" idx="12"/>
          </p:nvPr>
        </p:nvSpPr>
        <p:spPr/>
        <p:txBody>
          <a:bodyPr/>
          <a:lstStyle/>
          <a:p>
            <a:fld id="{8BFA9B67-9010-4DFB-97B5-3068F36DD4E5}" type="slidenum">
              <a:rPr lang="fr-TD" smtClean="0"/>
              <a:t>‹N°›</a:t>
            </a:fld>
            <a:endParaRPr lang="fr-TD"/>
          </a:p>
        </p:txBody>
      </p:sp>
    </p:spTree>
    <p:extLst>
      <p:ext uri="{BB962C8B-B14F-4D97-AF65-F5344CB8AC3E}">
        <p14:creationId xmlns:p14="http://schemas.microsoft.com/office/powerpoint/2010/main" val="1838470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09D5BF-7B4E-2EBC-E016-083B8B001B1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TD"/>
          </a:p>
        </p:txBody>
      </p:sp>
      <p:sp>
        <p:nvSpPr>
          <p:cNvPr id="3" name="Espace réservé pour une image  2">
            <a:extLst>
              <a:ext uri="{FF2B5EF4-FFF2-40B4-BE49-F238E27FC236}">
                <a16:creationId xmlns:a16="http://schemas.microsoft.com/office/drawing/2014/main" id="{64318FFB-522E-F35F-77F0-B9833B286E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TD"/>
          </a:p>
        </p:txBody>
      </p:sp>
      <p:sp>
        <p:nvSpPr>
          <p:cNvPr id="4" name="Espace réservé du texte 3">
            <a:extLst>
              <a:ext uri="{FF2B5EF4-FFF2-40B4-BE49-F238E27FC236}">
                <a16:creationId xmlns:a16="http://schemas.microsoft.com/office/drawing/2014/main" id="{902E94E0-3C14-F96B-571A-EA7B902341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1486443-617D-D20A-42F6-1C10E5F11D93}"/>
              </a:ext>
            </a:extLst>
          </p:cNvPr>
          <p:cNvSpPr>
            <a:spLocks noGrp="1"/>
          </p:cNvSpPr>
          <p:nvPr>
            <p:ph type="dt" sz="half" idx="10"/>
          </p:nvPr>
        </p:nvSpPr>
        <p:spPr/>
        <p:txBody>
          <a:bodyPr/>
          <a:lstStyle/>
          <a:p>
            <a:fld id="{94D764C0-FB2D-47C1-853A-737836ED8EC4}" type="datetimeFigureOut">
              <a:rPr lang="fr-TD" smtClean="0"/>
              <a:t>05/09/2024</a:t>
            </a:fld>
            <a:endParaRPr lang="fr-TD"/>
          </a:p>
        </p:txBody>
      </p:sp>
      <p:sp>
        <p:nvSpPr>
          <p:cNvPr id="6" name="Espace réservé du pied de page 5">
            <a:extLst>
              <a:ext uri="{FF2B5EF4-FFF2-40B4-BE49-F238E27FC236}">
                <a16:creationId xmlns:a16="http://schemas.microsoft.com/office/drawing/2014/main" id="{3BABD296-7DBF-9B84-A476-ABD62DEDB755}"/>
              </a:ext>
            </a:extLst>
          </p:cNvPr>
          <p:cNvSpPr>
            <a:spLocks noGrp="1"/>
          </p:cNvSpPr>
          <p:nvPr>
            <p:ph type="ftr" sz="quarter" idx="11"/>
          </p:nvPr>
        </p:nvSpPr>
        <p:spPr/>
        <p:txBody>
          <a:bodyPr/>
          <a:lstStyle/>
          <a:p>
            <a:endParaRPr lang="fr-TD"/>
          </a:p>
        </p:txBody>
      </p:sp>
      <p:sp>
        <p:nvSpPr>
          <p:cNvPr id="7" name="Espace réservé du numéro de diapositive 6">
            <a:extLst>
              <a:ext uri="{FF2B5EF4-FFF2-40B4-BE49-F238E27FC236}">
                <a16:creationId xmlns:a16="http://schemas.microsoft.com/office/drawing/2014/main" id="{B2CAA6D1-6060-29D5-FBA2-CAF5518C51BA}"/>
              </a:ext>
            </a:extLst>
          </p:cNvPr>
          <p:cNvSpPr>
            <a:spLocks noGrp="1"/>
          </p:cNvSpPr>
          <p:nvPr>
            <p:ph type="sldNum" sz="quarter" idx="12"/>
          </p:nvPr>
        </p:nvSpPr>
        <p:spPr/>
        <p:txBody>
          <a:bodyPr/>
          <a:lstStyle/>
          <a:p>
            <a:fld id="{8BFA9B67-9010-4DFB-97B5-3068F36DD4E5}" type="slidenum">
              <a:rPr lang="fr-TD" smtClean="0"/>
              <a:t>‹N°›</a:t>
            </a:fld>
            <a:endParaRPr lang="fr-TD"/>
          </a:p>
        </p:txBody>
      </p:sp>
    </p:spTree>
    <p:extLst>
      <p:ext uri="{BB962C8B-B14F-4D97-AF65-F5344CB8AC3E}">
        <p14:creationId xmlns:p14="http://schemas.microsoft.com/office/powerpoint/2010/main" val="1785571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71B6929-4E7A-D497-FEF3-1D7A2E8134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TD"/>
          </a:p>
        </p:txBody>
      </p:sp>
      <p:sp>
        <p:nvSpPr>
          <p:cNvPr id="3" name="Espace réservé du texte 2">
            <a:extLst>
              <a:ext uri="{FF2B5EF4-FFF2-40B4-BE49-F238E27FC236}">
                <a16:creationId xmlns:a16="http://schemas.microsoft.com/office/drawing/2014/main" id="{31737657-1CA3-6229-07CF-C8C0E457CD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TD"/>
          </a:p>
        </p:txBody>
      </p:sp>
      <p:sp>
        <p:nvSpPr>
          <p:cNvPr id="4" name="Espace réservé de la date 3">
            <a:extLst>
              <a:ext uri="{FF2B5EF4-FFF2-40B4-BE49-F238E27FC236}">
                <a16:creationId xmlns:a16="http://schemas.microsoft.com/office/drawing/2014/main" id="{89D5BD20-885A-1035-9AA6-E0AEA02833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D764C0-FB2D-47C1-853A-737836ED8EC4}" type="datetimeFigureOut">
              <a:rPr lang="fr-TD" smtClean="0"/>
              <a:t>05/09/2024</a:t>
            </a:fld>
            <a:endParaRPr lang="fr-TD"/>
          </a:p>
        </p:txBody>
      </p:sp>
      <p:sp>
        <p:nvSpPr>
          <p:cNvPr id="5" name="Espace réservé du pied de page 4">
            <a:extLst>
              <a:ext uri="{FF2B5EF4-FFF2-40B4-BE49-F238E27FC236}">
                <a16:creationId xmlns:a16="http://schemas.microsoft.com/office/drawing/2014/main" id="{28F37AC0-CF35-B977-E02D-1F55283FE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TD"/>
          </a:p>
        </p:txBody>
      </p:sp>
      <p:sp>
        <p:nvSpPr>
          <p:cNvPr id="6" name="Espace réservé du numéro de diapositive 5">
            <a:extLst>
              <a:ext uri="{FF2B5EF4-FFF2-40B4-BE49-F238E27FC236}">
                <a16:creationId xmlns:a16="http://schemas.microsoft.com/office/drawing/2014/main" id="{C54C24EC-105F-865A-C690-49DD22E8B0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FA9B67-9010-4DFB-97B5-3068F36DD4E5}" type="slidenum">
              <a:rPr lang="fr-TD" smtClean="0"/>
              <a:t>‹N°›</a:t>
            </a:fld>
            <a:endParaRPr lang="fr-TD"/>
          </a:p>
        </p:txBody>
      </p:sp>
    </p:spTree>
    <p:extLst>
      <p:ext uri="{BB962C8B-B14F-4D97-AF65-F5344CB8AC3E}">
        <p14:creationId xmlns:p14="http://schemas.microsoft.com/office/powerpoint/2010/main" val="3521976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T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3.pn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3.pn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3.png"/><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comments" Target="../comments/comment1.xml"/><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3.png"/><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6B8065A-047E-2FE8-0D6B-D084E181F7C4}"/>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53028" t="55261"/>
          <a:stretch/>
        </p:blipFill>
        <p:spPr>
          <a:xfrm>
            <a:off x="683045" y="176270"/>
            <a:ext cx="10432974" cy="8208283"/>
          </a:xfrm>
          <a:prstGeom prst="rect">
            <a:avLst/>
          </a:prstGeom>
        </p:spPr>
      </p:pic>
      <p:sp>
        <p:nvSpPr>
          <p:cNvPr id="2" name="Titre 1">
            <a:extLst>
              <a:ext uri="{FF2B5EF4-FFF2-40B4-BE49-F238E27FC236}">
                <a16:creationId xmlns:a16="http://schemas.microsoft.com/office/drawing/2014/main" id="{9E800E39-9172-64F6-E93E-4F34E5136E7D}"/>
              </a:ext>
            </a:extLst>
          </p:cNvPr>
          <p:cNvSpPr>
            <a:spLocks noGrp="1"/>
          </p:cNvSpPr>
          <p:nvPr>
            <p:ph type="title"/>
          </p:nvPr>
        </p:nvSpPr>
        <p:spPr>
          <a:xfrm>
            <a:off x="0" y="1522757"/>
            <a:ext cx="11898216" cy="2141537"/>
          </a:xfrm>
        </p:spPr>
        <p:txBody>
          <a:bodyPr>
            <a:normAutofit/>
          </a:bodyPr>
          <a:lstStyle/>
          <a:p>
            <a:pPr algn="ctr"/>
            <a:r>
              <a:rPr lang="fr-FR" sz="11500" b="1" kern="100" dirty="0">
                <a:solidFill>
                  <a:srgbClr val="00B050"/>
                </a:solidFill>
                <a:effectLst>
                  <a:outerShdw blurRad="38100" dist="38100" dir="2700000" algn="tl">
                    <a:srgbClr val="000000">
                      <a:alpha val="43137"/>
                    </a:srgbClr>
                  </a:outerShdw>
                </a:effectLst>
                <a:latin typeface="Dancing Script" panose="03080600040507000D00" pitchFamily="66" charset="0"/>
                <a:ea typeface="Calibri" panose="020F0502020204030204" pitchFamily="34" charset="0"/>
                <a:cs typeface="Times New Roman" panose="02020603050405020304" pitchFamily="18" charset="0"/>
              </a:rPr>
              <a:t>Voyage en Afrique</a:t>
            </a:r>
            <a:endParaRPr lang="fr-TD" sz="89800" dirty="0">
              <a:effectLst>
                <a:outerShdw blurRad="38100" dist="38100" dir="2700000" algn="tl">
                  <a:srgbClr val="000000">
                    <a:alpha val="43137"/>
                  </a:srgbClr>
                </a:outerShdw>
              </a:effectLst>
              <a:latin typeface="Dancing Script" panose="03080600040507000D00" pitchFamily="66" charset="0"/>
            </a:endParaRPr>
          </a:p>
        </p:txBody>
      </p:sp>
      <p:sp>
        <p:nvSpPr>
          <p:cNvPr id="3" name="Espace réservé du contenu 2">
            <a:extLst>
              <a:ext uri="{FF2B5EF4-FFF2-40B4-BE49-F238E27FC236}">
                <a16:creationId xmlns:a16="http://schemas.microsoft.com/office/drawing/2014/main" id="{D70C347B-221D-C549-0B6D-EAD8F87332AE}"/>
              </a:ext>
            </a:extLst>
          </p:cNvPr>
          <p:cNvSpPr>
            <a:spLocks noGrp="1"/>
          </p:cNvSpPr>
          <p:nvPr>
            <p:ph idx="1"/>
          </p:nvPr>
        </p:nvSpPr>
        <p:spPr>
          <a:xfrm>
            <a:off x="1994053" y="3682005"/>
            <a:ext cx="7502486" cy="2890742"/>
          </a:xfrm>
        </p:spPr>
        <p:txBody>
          <a:bodyPr>
            <a:normAutofit/>
          </a:bodyPr>
          <a:lstStyle/>
          <a:p>
            <a:pPr marL="0" indent="0" algn="ctr">
              <a:buNone/>
            </a:pPr>
            <a:r>
              <a:rPr lang="en-US" sz="4400" b="1" dirty="0">
                <a:latin typeface="Alegreya Sans" panose="00000500000000000000" pitchFamily="2" charset="0"/>
              </a:rPr>
              <a:t>Lycée </a:t>
            </a:r>
            <a:r>
              <a:rPr lang="en-US" sz="4400" b="1" dirty="0" err="1">
                <a:latin typeface="Alegreya Sans" panose="00000500000000000000" pitchFamily="2" charset="0"/>
              </a:rPr>
              <a:t>Francais</a:t>
            </a:r>
            <a:r>
              <a:rPr lang="en-US" sz="4400" b="1" dirty="0">
                <a:latin typeface="Alegreya Sans" panose="00000500000000000000" pitchFamily="2" charset="0"/>
              </a:rPr>
              <a:t> Montaigne</a:t>
            </a:r>
          </a:p>
          <a:p>
            <a:pPr marL="0" indent="0" algn="ctr">
              <a:buNone/>
            </a:pPr>
            <a:r>
              <a:rPr lang="en-US" sz="4400" b="1" dirty="0" err="1">
                <a:latin typeface="Alegreya Sans" panose="00000500000000000000" pitchFamily="2" charset="0"/>
              </a:rPr>
              <a:t>Classe</a:t>
            </a:r>
            <a:r>
              <a:rPr lang="en-US" sz="4400" b="1" dirty="0">
                <a:latin typeface="Alegreya Sans" panose="00000500000000000000" pitchFamily="2" charset="0"/>
              </a:rPr>
              <a:t> de CE2C</a:t>
            </a:r>
          </a:p>
          <a:p>
            <a:pPr marL="0" indent="0" algn="ctr">
              <a:buNone/>
            </a:pPr>
            <a:r>
              <a:rPr lang="en-US" sz="4400" b="1" dirty="0">
                <a:latin typeface="Alegreya Sans" panose="00000500000000000000" pitchFamily="2" charset="0"/>
              </a:rPr>
              <a:t>N’Djamena</a:t>
            </a:r>
          </a:p>
          <a:p>
            <a:pPr marL="0" indent="0" algn="ctr">
              <a:buNone/>
            </a:pPr>
            <a:r>
              <a:rPr lang="en-US" sz="4400" b="1" dirty="0">
                <a:latin typeface="Alegreya Sans" panose="00000500000000000000" pitchFamily="2" charset="0"/>
              </a:rPr>
              <a:t>Tchad</a:t>
            </a:r>
            <a:endParaRPr lang="fr-TD" sz="4400" b="1" dirty="0">
              <a:latin typeface="Alegreya Sans" panose="00000500000000000000" pitchFamily="2" charset="0"/>
            </a:endParaRPr>
          </a:p>
        </p:txBody>
      </p:sp>
    </p:spTree>
    <p:extLst>
      <p:ext uri="{BB962C8B-B14F-4D97-AF65-F5344CB8AC3E}">
        <p14:creationId xmlns:p14="http://schemas.microsoft.com/office/powerpoint/2010/main" val="2762217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19ACCB03-9466-C867-43EB-99E05AD6B37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18348" y="-18792"/>
            <a:ext cx="9755303" cy="6895583"/>
          </a:xfrm>
        </p:spPr>
      </p:pic>
      <p:pic>
        <p:nvPicPr>
          <p:cNvPr id="3" name="5">
            <a:hlinkClick r:id="" action="ppaction://media"/>
            <a:extLst>
              <a:ext uri="{FF2B5EF4-FFF2-40B4-BE49-F238E27FC236}">
                <a16:creationId xmlns:a16="http://schemas.microsoft.com/office/drawing/2014/main" id="{4A2C6AC5-DD1C-E0CB-C723-9414865F2D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17206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4258866-39D6-33ED-786C-A194FFFD6DFC}"/>
              </a:ext>
            </a:extLst>
          </p:cNvPr>
          <p:cNvSpPr>
            <a:spLocks noGrp="1"/>
          </p:cNvSpPr>
          <p:nvPr>
            <p:ph idx="1"/>
          </p:nvPr>
        </p:nvSpPr>
        <p:spPr/>
        <p:txBody>
          <a:bodyPr/>
          <a:lstStyle/>
          <a:p>
            <a:pPr marL="0" indent="0" algn="just">
              <a:lnSpc>
                <a:spcPct val="107000"/>
              </a:lnSpc>
              <a:spcAft>
                <a:spcPts val="800"/>
              </a:spcAft>
              <a:buNone/>
            </a:pPr>
            <a:r>
              <a:rPr lang="fr-FR" sz="1800" kern="100" dirty="0">
                <a:effectLst/>
                <a:latin typeface="Alegreya Sans"/>
                <a:ea typeface="Calibri" panose="020F0502020204030204" pitchFamily="34" charset="0"/>
                <a:cs typeface="Times New Roman" panose="02020603050405020304" pitchFamily="18" charset="0"/>
              </a:rPr>
              <a:t>Chemin faisant, ils virent le tigre.</a:t>
            </a:r>
          </a:p>
          <a:p>
            <a:pPr marL="342900" lvl="0" indent="-342900" algn="just">
              <a:lnSpc>
                <a:spcPct val="107000"/>
              </a:lnSpc>
              <a:buFont typeface="Cursive standard" pitchFamily="2" charset="0"/>
              <a:buChar char="-"/>
            </a:pPr>
            <a:r>
              <a:rPr lang="fr-FR" sz="1800" kern="100" dirty="0">
                <a:solidFill>
                  <a:srgbClr val="0070C0"/>
                </a:solidFill>
                <a:effectLst/>
                <a:latin typeface="Alegreya Sans"/>
                <a:ea typeface="Calibri" panose="020F0502020204030204" pitchFamily="34" charset="0"/>
                <a:cs typeface="Times New Roman" panose="02020603050405020304" pitchFamily="18" charset="0"/>
              </a:rPr>
              <a:t>Bonjour tigre ! </a:t>
            </a:r>
            <a:r>
              <a:rPr lang="fr-FR" sz="1800" kern="100" dirty="0">
                <a:effectLst/>
                <a:latin typeface="Alegreya Sans"/>
                <a:ea typeface="Calibri" panose="020F0502020204030204" pitchFamily="34" charset="0"/>
                <a:cs typeface="Times New Roman" panose="02020603050405020304" pitchFamily="18" charset="0"/>
              </a:rPr>
              <a:t>Dit le roi.</a:t>
            </a:r>
          </a:p>
          <a:p>
            <a:pPr marL="342900" lvl="0" indent="-342900" algn="just">
              <a:lnSpc>
                <a:spcPct val="107000"/>
              </a:lnSpc>
              <a:buFont typeface="Cursive standard" pitchFamily="2" charset="0"/>
              <a:buChar char="-"/>
            </a:pPr>
            <a:r>
              <a:rPr lang="fr-FR" sz="1800" kern="100" dirty="0" err="1">
                <a:solidFill>
                  <a:srgbClr val="ED7D31"/>
                </a:solidFill>
                <a:effectLst/>
                <a:latin typeface="Alegreya Sans"/>
                <a:ea typeface="Calibri" panose="020F0502020204030204" pitchFamily="34" charset="0"/>
                <a:cs typeface="Times New Roman" panose="02020603050405020304" pitchFamily="18" charset="0"/>
              </a:rPr>
              <a:t>Hola</a:t>
            </a:r>
            <a:r>
              <a:rPr lang="fr-FR" sz="1800" kern="100" dirty="0">
                <a:solidFill>
                  <a:srgbClr val="ED7D31"/>
                </a:solidFill>
                <a:effectLst/>
                <a:latin typeface="Alegreya Sans"/>
                <a:ea typeface="Calibri" panose="020F0502020204030204" pitchFamily="34" charset="0"/>
                <a:cs typeface="Times New Roman" panose="02020603050405020304" pitchFamily="18" charset="0"/>
              </a:rPr>
              <a:t> !</a:t>
            </a:r>
            <a:r>
              <a:rPr lang="fr-FR" sz="1800" kern="100" dirty="0">
                <a:effectLst/>
                <a:latin typeface="Alegreya Sans"/>
                <a:ea typeface="Calibri" panose="020F0502020204030204" pitchFamily="34" charset="0"/>
                <a:cs typeface="Times New Roman" panose="02020603050405020304" pitchFamily="18" charset="0"/>
              </a:rPr>
              <a:t> Répondit le tigre.</a:t>
            </a:r>
          </a:p>
          <a:p>
            <a:pPr marL="342900" lvl="0" indent="-342900" algn="just">
              <a:lnSpc>
                <a:spcPct val="107000"/>
              </a:lnSpc>
              <a:buFont typeface="Cursive standard" pitchFamily="2" charset="0"/>
              <a:buChar char="-"/>
            </a:pPr>
            <a:r>
              <a:rPr lang="fr-FR" sz="1800" kern="100" dirty="0">
                <a:solidFill>
                  <a:srgbClr val="0070C0"/>
                </a:solidFill>
                <a:effectLst/>
                <a:latin typeface="Alegreya Sans"/>
                <a:ea typeface="Calibri" panose="020F0502020204030204" pitchFamily="34" charset="0"/>
                <a:cs typeface="Times New Roman" panose="02020603050405020304" pitchFamily="18" charset="0"/>
              </a:rPr>
              <a:t>Nous partons en Afrique fêter notre journée internationale. Comme tu es aussi concerné, voudrais-tu bien te joindre à nous ?</a:t>
            </a:r>
            <a:r>
              <a:rPr lang="fr-FR" sz="1800" kern="100" dirty="0">
                <a:effectLst/>
                <a:latin typeface="Alegreya Sans"/>
                <a:ea typeface="Calibri" panose="020F0502020204030204" pitchFamily="34" charset="0"/>
                <a:cs typeface="Times New Roman" panose="02020603050405020304" pitchFamily="18" charset="0"/>
              </a:rPr>
              <a:t> Proposa le lion.</a:t>
            </a:r>
          </a:p>
          <a:p>
            <a:pPr marL="342900" lvl="0" indent="-342900" algn="just">
              <a:lnSpc>
                <a:spcPct val="107000"/>
              </a:lnSpc>
              <a:spcAft>
                <a:spcPts val="800"/>
              </a:spcAft>
              <a:buFont typeface="Cursive standard" pitchFamily="2" charset="0"/>
              <a:buChar char="-"/>
            </a:pPr>
            <a:r>
              <a:rPr lang="fr-FR" sz="1800" kern="100" dirty="0" err="1">
                <a:solidFill>
                  <a:srgbClr val="ED7D31"/>
                </a:solidFill>
                <a:effectLst/>
                <a:latin typeface="Alegreya Sans"/>
                <a:ea typeface="Calibri" panose="020F0502020204030204" pitchFamily="34" charset="0"/>
                <a:cs typeface="Times New Roman" panose="02020603050405020304" pitchFamily="18" charset="0"/>
              </a:rPr>
              <a:t>Valé</a:t>
            </a:r>
            <a:r>
              <a:rPr lang="fr-FR" sz="1800" kern="100" dirty="0">
                <a:solidFill>
                  <a:srgbClr val="ED7D31"/>
                </a:solidFill>
                <a:effectLst/>
                <a:latin typeface="Alegreya Sans"/>
                <a:ea typeface="Calibri" panose="020F0502020204030204" pitchFamily="34" charset="0"/>
                <a:cs typeface="Times New Roman" panose="02020603050405020304" pitchFamily="18" charset="0"/>
              </a:rPr>
              <a:t> ! </a:t>
            </a:r>
            <a:r>
              <a:rPr lang="fr-FR" sz="1800" kern="100" dirty="0" err="1">
                <a:solidFill>
                  <a:srgbClr val="ED7D31"/>
                </a:solidFill>
                <a:effectLst/>
                <a:latin typeface="Alegreya Sans"/>
                <a:ea typeface="Calibri" panose="020F0502020204030204" pitchFamily="34" charset="0"/>
                <a:cs typeface="Times New Roman" panose="02020603050405020304" pitchFamily="18" charset="0"/>
              </a:rPr>
              <a:t>vengo</a:t>
            </a:r>
            <a:r>
              <a:rPr lang="fr-FR" sz="1800" kern="100" dirty="0">
                <a:solidFill>
                  <a:srgbClr val="ED7D31"/>
                </a:solidFill>
                <a:effectLst/>
                <a:latin typeface="Alegreya Sans"/>
                <a:ea typeface="Calibri" panose="020F0502020204030204" pitchFamily="34" charset="0"/>
                <a:cs typeface="Times New Roman" panose="02020603050405020304" pitchFamily="18" charset="0"/>
              </a:rPr>
              <a:t> con </a:t>
            </a:r>
            <a:r>
              <a:rPr lang="fr-FR" sz="1800" kern="100" dirty="0" err="1">
                <a:solidFill>
                  <a:srgbClr val="ED7D31"/>
                </a:solidFill>
                <a:effectLst/>
                <a:latin typeface="Alegreya Sans"/>
                <a:ea typeface="Calibri" panose="020F0502020204030204" pitchFamily="34" charset="0"/>
                <a:cs typeface="Times New Roman" panose="02020603050405020304" pitchFamily="18" charset="0"/>
              </a:rPr>
              <a:t>ustedes</a:t>
            </a:r>
            <a:r>
              <a:rPr lang="fr-FR" sz="1800" kern="100" dirty="0">
                <a:solidFill>
                  <a:srgbClr val="ED7D31"/>
                </a:solidFill>
                <a:effectLst/>
                <a:latin typeface="Alegreya Sans"/>
                <a:ea typeface="Calibri" panose="020F0502020204030204" pitchFamily="34" charset="0"/>
                <a:cs typeface="Times New Roman" panose="02020603050405020304" pitchFamily="18" charset="0"/>
              </a:rPr>
              <a:t>.</a:t>
            </a:r>
            <a:endParaRPr lang="fr-FR" sz="1800" kern="100" dirty="0">
              <a:effectLst/>
              <a:latin typeface="Alegreya Sans"/>
              <a:ea typeface="Calibri" panose="020F0502020204030204" pitchFamily="34" charset="0"/>
              <a:cs typeface="Times New Roman" panose="02020603050405020304" pitchFamily="18" charset="0"/>
            </a:endParaRPr>
          </a:p>
          <a:p>
            <a:pPr marL="0" indent="0">
              <a:buNone/>
            </a:pPr>
            <a:endParaRPr lang="fr-FR" dirty="0"/>
          </a:p>
          <a:p>
            <a:pPr marL="0" indent="0">
              <a:buNone/>
            </a:pPr>
            <a:r>
              <a:rPr lang="fr-FR" sz="1200" u="sng" kern="100" dirty="0">
                <a:effectLst/>
                <a:latin typeface="Times New Roman" panose="02020603050405020304" pitchFamily="18" charset="0"/>
                <a:ea typeface="Calibri" panose="020F0502020204030204" pitchFamily="34" charset="0"/>
                <a:cs typeface="Times New Roman" panose="02020603050405020304" pitchFamily="18" charset="0"/>
              </a:rPr>
              <a:t>Espagnol</a:t>
            </a:r>
            <a:r>
              <a:rPr lang="fr-FR"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200" kern="100" dirty="0" err="1">
                <a:solidFill>
                  <a:srgbClr val="ED7D31"/>
                </a:solidFill>
                <a:effectLst/>
                <a:latin typeface="Times New Roman" panose="02020603050405020304" pitchFamily="18" charset="0"/>
                <a:ea typeface="Calibri" panose="020F0502020204030204" pitchFamily="34" charset="0"/>
                <a:cs typeface="Times New Roman" panose="02020603050405020304" pitchFamily="18" charset="0"/>
              </a:rPr>
              <a:t>Hola</a:t>
            </a:r>
            <a:r>
              <a:rPr lang="fr-FR" sz="1200" kern="100" dirty="0">
                <a:solidFill>
                  <a:srgbClr val="ED7D31"/>
                </a:solidFill>
                <a:effectLst/>
                <a:latin typeface="Times New Roman" panose="02020603050405020304" pitchFamily="18" charset="0"/>
                <a:ea typeface="Calibri" panose="020F0502020204030204" pitchFamily="34" charset="0"/>
                <a:cs typeface="Times New Roman" panose="02020603050405020304" pitchFamily="18" charset="0"/>
              </a:rPr>
              <a:t> ! </a:t>
            </a:r>
            <a:r>
              <a:rPr lang="fr-FR" sz="1200" kern="100" dirty="0">
                <a:solidFill>
                  <a:srgbClr val="ED7D31"/>
                </a:solidFill>
                <a:latin typeface="Times New Roman" panose="02020603050405020304" pitchFamily="18" charset="0"/>
                <a:ea typeface="Calibri" panose="020F0502020204030204" pitchFamily="34" charset="0"/>
                <a:cs typeface="Times New Roman" panose="02020603050405020304" pitchFamily="18" charset="0"/>
              </a:rPr>
              <a:t>(</a:t>
            </a:r>
            <a:r>
              <a:rPr lang="fr-FR" sz="1200" kern="100" dirty="0">
                <a:effectLst/>
                <a:latin typeface="Times New Roman" panose="02020603050405020304" pitchFamily="18" charset="0"/>
                <a:ea typeface="Calibri" panose="020F0502020204030204" pitchFamily="34" charset="0"/>
                <a:cs typeface="Times New Roman" panose="02020603050405020304" pitchFamily="18" charset="0"/>
              </a:rPr>
              <a:t> Bonjour )! </a:t>
            </a:r>
            <a:r>
              <a:rPr lang="fr-FR" sz="1200" kern="100" dirty="0" err="1">
                <a:solidFill>
                  <a:srgbClr val="ED7D31"/>
                </a:solidFill>
                <a:effectLst/>
                <a:latin typeface="Times New Roman" panose="02020603050405020304" pitchFamily="18" charset="0"/>
                <a:ea typeface="Calibri" panose="020F0502020204030204" pitchFamily="34" charset="0"/>
                <a:cs typeface="Times New Roman" panose="02020603050405020304" pitchFamily="18" charset="0"/>
              </a:rPr>
              <a:t>Valé</a:t>
            </a:r>
            <a:r>
              <a:rPr lang="fr-FR" sz="1200" kern="100" dirty="0">
                <a:solidFill>
                  <a:srgbClr val="ED7D31"/>
                </a:solidFill>
                <a:effectLst/>
                <a:latin typeface="Times New Roman" panose="02020603050405020304" pitchFamily="18" charset="0"/>
                <a:ea typeface="Calibri" panose="020F0502020204030204" pitchFamily="34" charset="0"/>
                <a:cs typeface="Times New Roman" panose="02020603050405020304" pitchFamily="18" charset="0"/>
              </a:rPr>
              <a:t> ! </a:t>
            </a:r>
            <a:r>
              <a:rPr lang="fr-FR" sz="1200" kern="100" dirty="0" err="1">
                <a:solidFill>
                  <a:srgbClr val="ED7D31"/>
                </a:solidFill>
                <a:effectLst/>
                <a:latin typeface="Times New Roman" panose="02020603050405020304" pitchFamily="18" charset="0"/>
                <a:ea typeface="Calibri" panose="020F0502020204030204" pitchFamily="34" charset="0"/>
                <a:cs typeface="Times New Roman" panose="02020603050405020304" pitchFamily="18" charset="0"/>
              </a:rPr>
              <a:t>vengo</a:t>
            </a:r>
            <a:r>
              <a:rPr lang="fr-FR" sz="1200" kern="100" dirty="0">
                <a:solidFill>
                  <a:srgbClr val="ED7D31"/>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fr-FR" sz="1200" kern="100" dirty="0" err="1">
                <a:solidFill>
                  <a:srgbClr val="ED7D31"/>
                </a:solidFill>
                <a:effectLst/>
                <a:latin typeface="Times New Roman" panose="02020603050405020304" pitchFamily="18" charset="0"/>
                <a:ea typeface="Calibri" panose="020F0502020204030204" pitchFamily="34" charset="0"/>
                <a:cs typeface="Times New Roman" panose="02020603050405020304" pitchFamily="18" charset="0"/>
              </a:rPr>
              <a:t>ustedes</a:t>
            </a:r>
            <a:r>
              <a:rPr lang="fr-FR" sz="1200" kern="100" dirty="0">
                <a:solidFill>
                  <a:srgbClr val="ED7D3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200" kern="100" dirty="0">
                <a:latin typeface="Times New Roman" panose="02020603050405020304" pitchFamily="18" charset="0"/>
                <a:ea typeface="Calibri" panose="020F0502020204030204" pitchFamily="34" charset="0"/>
                <a:cs typeface="Times New Roman" panose="02020603050405020304" pitchFamily="18" charset="0"/>
              </a:rPr>
              <a:t>D’</a:t>
            </a:r>
            <a:r>
              <a:rPr lang="fr-FR" sz="1200" kern="100" dirty="0">
                <a:effectLst/>
                <a:latin typeface="Times New Roman" panose="02020603050405020304" pitchFamily="18" charset="0"/>
                <a:ea typeface="Calibri" panose="020F0502020204030204" pitchFamily="34" charset="0"/>
                <a:cs typeface="Times New Roman" panose="02020603050405020304" pitchFamily="18" charset="0"/>
              </a:rPr>
              <a:t>accord! Je viens avec vous)</a:t>
            </a:r>
          </a:p>
          <a:p>
            <a:pPr marL="0" indent="0">
              <a:buNone/>
            </a:pPr>
            <a:endParaRPr lang="fr-FR" sz="1200" b="1" dirty="0">
              <a:latin typeface="Bradley Hand ITC" panose="03070402050302030203" pitchFamily="66" charset="0"/>
            </a:endParaRPr>
          </a:p>
        </p:txBody>
      </p:sp>
    </p:spTree>
    <p:extLst>
      <p:ext uri="{BB962C8B-B14F-4D97-AF65-F5344CB8AC3E}">
        <p14:creationId xmlns:p14="http://schemas.microsoft.com/office/powerpoint/2010/main" val="2942431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EFFB87A1-B33F-A75F-3687-407BAA0FEBF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31096" y="0"/>
            <a:ext cx="9729808" cy="6877562"/>
          </a:xfrm>
        </p:spPr>
      </p:pic>
      <p:pic>
        <p:nvPicPr>
          <p:cNvPr id="3" name="6">
            <a:hlinkClick r:id="" action="ppaction://media"/>
            <a:extLst>
              <a:ext uri="{FF2B5EF4-FFF2-40B4-BE49-F238E27FC236}">
                <a16:creationId xmlns:a16="http://schemas.microsoft.com/office/drawing/2014/main" id="{39DEF84E-BB15-83A6-F5AF-EA50D65874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3463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76E1DAE-071E-DC55-6E2B-B9CE41F1A376}"/>
              </a:ext>
            </a:extLst>
          </p:cNvPr>
          <p:cNvSpPr>
            <a:spLocks noGrp="1"/>
          </p:cNvSpPr>
          <p:nvPr>
            <p:ph idx="1"/>
          </p:nvPr>
        </p:nvSpPr>
        <p:spPr>
          <a:xfrm>
            <a:off x="285750" y="552450"/>
            <a:ext cx="11068050" cy="6172199"/>
          </a:xfrm>
        </p:spPr>
        <p:txBody>
          <a:bodyPr>
            <a:normAutofit fontScale="25000" lnSpcReduction="20000"/>
          </a:bodyPr>
          <a:lstStyle/>
          <a:p>
            <a:pPr marL="0" indent="0" algn="just">
              <a:lnSpc>
                <a:spcPct val="107000"/>
              </a:lnSpc>
              <a:spcAft>
                <a:spcPts val="800"/>
              </a:spcAft>
              <a:buNone/>
            </a:pPr>
            <a:r>
              <a:rPr lang="fr-FR" sz="6200" kern="100" dirty="0">
                <a:effectLst/>
                <a:latin typeface="Alegreya Sans"/>
                <a:ea typeface="Calibri" panose="020F0502020204030204" pitchFamily="34" charset="0"/>
                <a:cs typeface="Times New Roman" panose="02020603050405020304" pitchFamily="18" charset="0"/>
              </a:rPr>
              <a:t>Le lendemain, ils arrivèrent enfin en Afrique. De loin, le singe aperçut les géants de la savane de différentes espèces se diriger vers le grand baobab. Curieux de les voir ensemble, il leur demanda.</a:t>
            </a:r>
          </a:p>
          <a:p>
            <a:pPr marL="342900" lvl="0" indent="-342900" algn="just">
              <a:lnSpc>
                <a:spcPct val="107000"/>
              </a:lnSpc>
              <a:buFont typeface="Cursive standard" pitchFamily="2" charset="0"/>
              <a:buChar char="-"/>
            </a:pPr>
            <a:r>
              <a:rPr lang="fr-FR" sz="6200" kern="100" dirty="0">
                <a:solidFill>
                  <a:srgbClr val="CC0066"/>
                </a:solidFill>
                <a:effectLst/>
                <a:latin typeface="Alegreya Sans"/>
                <a:ea typeface="Calibri" panose="020F0502020204030204" pitchFamily="34" charset="0"/>
                <a:cs typeface="Times New Roman" panose="02020603050405020304" pitchFamily="18" charset="0"/>
              </a:rPr>
              <a:t>Aï raï ri nan </a:t>
            </a:r>
            <a:r>
              <a:rPr lang="fr-FR" sz="6200" kern="100" dirty="0" err="1">
                <a:solidFill>
                  <a:srgbClr val="CC0066"/>
                </a:solidFill>
                <a:effectLst/>
                <a:latin typeface="Alegreya Sans"/>
                <a:ea typeface="Calibri" panose="020F0502020204030204" pitchFamily="34" charset="0"/>
                <a:cs typeface="Times New Roman" panose="02020603050405020304" pitchFamily="18" charset="0"/>
              </a:rPr>
              <a:t>téh</a:t>
            </a:r>
            <a:r>
              <a:rPr lang="fr-FR" sz="6200" kern="100" dirty="0">
                <a:solidFill>
                  <a:srgbClr val="CC0066"/>
                </a:solidFill>
                <a:effectLst/>
                <a:latin typeface="Alegreya Sans"/>
                <a:ea typeface="Calibri" panose="020F0502020204030204" pitchFamily="34" charset="0"/>
                <a:cs typeface="Times New Roman" panose="02020603050405020304" pitchFamily="18" charset="0"/>
              </a:rPr>
              <a:t> ?</a:t>
            </a:r>
            <a:endParaRPr lang="fr-FR" sz="6200" kern="100" dirty="0">
              <a:effectLst/>
              <a:latin typeface="Alegreya Sans"/>
              <a:ea typeface="Calibri" panose="020F0502020204030204" pitchFamily="34" charset="0"/>
              <a:cs typeface="Times New Roman" panose="02020603050405020304" pitchFamily="18" charset="0"/>
            </a:endParaRPr>
          </a:p>
          <a:p>
            <a:pPr marL="342900" lvl="0" indent="-342900" algn="just">
              <a:lnSpc>
                <a:spcPct val="107000"/>
              </a:lnSpc>
              <a:buFont typeface="Cursive standard" pitchFamily="2" charset="0"/>
              <a:buChar char="-"/>
            </a:pPr>
            <a:r>
              <a:rPr lang="fr-FR" sz="6200" kern="100" dirty="0">
                <a:solidFill>
                  <a:srgbClr val="0070C0"/>
                </a:solidFill>
                <a:effectLst/>
                <a:latin typeface="Alegreya Sans"/>
                <a:ea typeface="Calibri" panose="020F0502020204030204" pitchFamily="34" charset="0"/>
                <a:cs typeface="Times New Roman" panose="02020603050405020304" pitchFamily="18" charset="0"/>
              </a:rPr>
              <a:t>Singe, nous sommes au Tchad pour célébrer notre journée internationale. Viens te joindre à nous. </a:t>
            </a:r>
            <a:r>
              <a:rPr lang="fr-FR" sz="6200" kern="100" dirty="0">
                <a:effectLst/>
                <a:latin typeface="Alegreya Sans"/>
                <a:ea typeface="Calibri" panose="020F0502020204030204" pitchFamily="34" charset="0"/>
                <a:cs typeface="Times New Roman" panose="02020603050405020304" pitchFamily="18" charset="0"/>
              </a:rPr>
              <a:t>Dit le lion.</a:t>
            </a:r>
          </a:p>
          <a:p>
            <a:pPr marL="342900" lvl="0" indent="-342900" algn="just">
              <a:lnSpc>
                <a:spcPct val="107000"/>
              </a:lnSpc>
              <a:buFont typeface="Cursive standard" pitchFamily="2" charset="0"/>
              <a:buChar char="-"/>
            </a:pPr>
            <a:r>
              <a:rPr lang="fr-FR" sz="6200" kern="100" dirty="0">
                <a:effectLst/>
                <a:latin typeface="Alegreya Sans"/>
                <a:ea typeface="Calibri" panose="020F0502020204030204" pitchFamily="34" charset="0"/>
                <a:cs typeface="Times New Roman" panose="02020603050405020304" pitchFamily="18" charset="0"/>
              </a:rPr>
              <a:t>Tout content, le singe s’approcha mais, les autres animaux semblèrent mécontents. Le léopard s’opposa en disant :</a:t>
            </a:r>
          </a:p>
          <a:p>
            <a:pPr marL="342900" lvl="0" indent="-342900" algn="just">
              <a:lnSpc>
                <a:spcPct val="107000"/>
              </a:lnSpc>
              <a:spcAft>
                <a:spcPts val="800"/>
              </a:spcAft>
              <a:buFont typeface="Cursive standard" pitchFamily="2" charset="0"/>
              <a:buChar char="-"/>
            </a:pPr>
            <a:r>
              <a:rPr lang="fr-FR" sz="6200" kern="100" dirty="0">
                <a:solidFill>
                  <a:srgbClr val="7030A0"/>
                </a:solidFill>
                <a:effectLst/>
                <a:latin typeface="Alegreya Sans"/>
                <a:ea typeface="Calibri" panose="020F0502020204030204" pitchFamily="34" charset="0"/>
                <a:cs typeface="Times New Roman" panose="02020603050405020304" pitchFamily="18" charset="0"/>
              </a:rPr>
              <a:t>« raïs, boubou </a:t>
            </a:r>
            <a:r>
              <a:rPr lang="fr-FR" sz="6200" kern="100" dirty="0" err="1">
                <a:solidFill>
                  <a:srgbClr val="7030A0"/>
                </a:solidFill>
                <a:effectLst/>
                <a:latin typeface="Alegreya Sans"/>
                <a:ea typeface="Calibri" panose="020F0502020204030204" pitchFamily="34" charset="0"/>
                <a:cs typeface="Times New Roman" panose="02020603050405020304" pitchFamily="18" charset="0"/>
              </a:rPr>
              <a:t>dah</a:t>
            </a:r>
            <a:r>
              <a:rPr lang="fr-FR" sz="6200" kern="100" dirty="0">
                <a:solidFill>
                  <a:srgbClr val="7030A0"/>
                </a:solidFill>
                <a:effectLst/>
                <a:latin typeface="Alegreya Sans"/>
                <a:ea typeface="Calibri" panose="020F0502020204030204" pitchFamily="34" charset="0"/>
                <a:cs typeface="Times New Roman" panose="02020603050405020304" pitchFamily="18" charset="0"/>
              </a:rPr>
              <a:t> kan gay </a:t>
            </a:r>
            <a:r>
              <a:rPr lang="fr-FR" sz="6200" kern="100" dirty="0" err="1">
                <a:solidFill>
                  <a:srgbClr val="7030A0"/>
                </a:solidFill>
                <a:effectLst/>
                <a:latin typeface="Alegreya Sans"/>
                <a:ea typeface="Calibri" panose="020F0502020204030204" pitchFamily="34" charset="0"/>
                <a:cs typeface="Times New Roman" panose="02020603050405020304" pitchFamily="18" charset="0"/>
              </a:rPr>
              <a:t>manan</a:t>
            </a:r>
            <a:r>
              <a:rPr lang="fr-FR" sz="6200" kern="100" dirty="0">
                <a:solidFill>
                  <a:srgbClr val="7030A0"/>
                </a:solidFill>
                <a:effectLst/>
                <a:latin typeface="Alegreya Sans"/>
                <a:ea typeface="Calibri" panose="020F0502020204030204" pitchFamily="34" charset="0"/>
                <a:cs typeface="Times New Roman" panose="02020603050405020304" pitchFamily="18" charset="0"/>
              </a:rPr>
              <a:t> </a:t>
            </a:r>
            <a:r>
              <a:rPr lang="fr-FR" sz="6200" kern="100" dirty="0" err="1">
                <a:solidFill>
                  <a:srgbClr val="7030A0"/>
                </a:solidFill>
                <a:effectLst/>
                <a:latin typeface="Alegreya Sans"/>
                <a:ea typeface="Calibri" panose="020F0502020204030204" pitchFamily="34" charset="0"/>
                <a:cs typeface="Times New Roman" panose="02020603050405020304" pitchFamily="18" charset="0"/>
              </a:rPr>
              <a:t>dah</a:t>
            </a:r>
            <a:r>
              <a:rPr lang="fr-FR" sz="6200" kern="100" dirty="0">
                <a:solidFill>
                  <a:srgbClr val="7030A0"/>
                </a:solidFill>
                <a:effectLst/>
                <a:latin typeface="Alegreya Sans"/>
                <a:ea typeface="Calibri" panose="020F0502020204030204" pitchFamily="34" charset="0"/>
                <a:cs typeface="Times New Roman" panose="02020603050405020304" pitchFamily="18" charset="0"/>
              </a:rPr>
              <a:t> </a:t>
            </a:r>
            <a:r>
              <a:rPr lang="fr-FR" sz="6200" kern="100" dirty="0" err="1">
                <a:solidFill>
                  <a:srgbClr val="7030A0"/>
                </a:solidFill>
                <a:effectLst/>
                <a:latin typeface="Alegreya Sans"/>
                <a:ea typeface="Calibri" panose="020F0502020204030204" pitchFamily="34" charset="0"/>
                <a:cs typeface="Times New Roman" panose="02020603050405020304" pitchFamily="18" charset="0"/>
              </a:rPr>
              <a:t>chounou</a:t>
            </a:r>
            <a:r>
              <a:rPr lang="fr-FR" sz="6200" kern="100" dirty="0">
                <a:solidFill>
                  <a:srgbClr val="7030A0"/>
                </a:solidFill>
                <a:effectLst/>
                <a:latin typeface="Alegreya Sans"/>
                <a:ea typeface="Calibri" panose="020F0502020204030204" pitchFamily="34" charset="0"/>
                <a:cs typeface="Times New Roman" panose="02020603050405020304" pitchFamily="18" charset="0"/>
              </a:rPr>
              <a:t> </a:t>
            </a:r>
            <a:r>
              <a:rPr lang="fr-FR" sz="6200" kern="100" dirty="0" err="1">
                <a:solidFill>
                  <a:srgbClr val="7030A0"/>
                </a:solidFill>
                <a:effectLst/>
                <a:latin typeface="Alegreya Sans"/>
                <a:ea typeface="Calibri" panose="020F0502020204030204" pitchFamily="34" charset="0"/>
                <a:cs typeface="Times New Roman" panose="02020603050405020304" pitchFamily="18" charset="0"/>
              </a:rPr>
              <a:t>yakdar</a:t>
            </a:r>
            <a:r>
              <a:rPr lang="fr-FR" sz="6200" kern="100" dirty="0">
                <a:solidFill>
                  <a:srgbClr val="7030A0"/>
                </a:solidFill>
                <a:effectLst/>
                <a:latin typeface="Alegreya Sans"/>
                <a:ea typeface="Calibri" panose="020F0502020204030204" pitchFamily="34" charset="0"/>
                <a:cs typeface="Times New Roman" panose="02020603050405020304" pitchFamily="18" charset="0"/>
              </a:rPr>
              <a:t> i </a:t>
            </a:r>
            <a:r>
              <a:rPr lang="fr-FR" sz="6200" kern="100" dirty="0" err="1">
                <a:solidFill>
                  <a:srgbClr val="7030A0"/>
                </a:solidFill>
                <a:effectLst/>
                <a:latin typeface="Alegreya Sans"/>
                <a:ea typeface="Calibri" panose="020F0502020204030204" pitchFamily="34" charset="0"/>
                <a:cs typeface="Times New Roman" panose="02020603050405020304" pitchFamily="18" charset="0"/>
              </a:rPr>
              <a:t>seï</a:t>
            </a:r>
            <a:r>
              <a:rPr lang="fr-FR" sz="6200" kern="100" dirty="0">
                <a:solidFill>
                  <a:srgbClr val="7030A0"/>
                </a:solidFill>
                <a:effectLst/>
                <a:latin typeface="Alegreya Sans"/>
                <a:ea typeface="Calibri" panose="020F0502020204030204" pitchFamily="34" charset="0"/>
                <a:cs typeface="Times New Roman" panose="02020603050405020304" pitchFamily="18" charset="0"/>
              </a:rPr>
              <a:t> ?</a:t>
            </a:r>
            <a:r>
              <a:rPr lang="fr-FR" sz="6200" kern="100" dirty="0">
                <a:effectLst/>
                <a:latin typeface="Alegreya Sans"/>
                <a:ea typeface="Calibri" panose="020F0502020204030204" pitchFamily="34" charset="0"/>
                <a:cs typeface="Times New Roman" panose="02020603050405020304" pitchFamily="18" charset="0"/>
              </a:rPr>
              <a:t> »</a:t>
            </a:r>
          </a:p>
          <a:p>
            <a:pPr marL="0" indent="0" algn="just">
              <a:lnSpc>
                <a:spcPct val="107000"/>
              </a:lnSpc>
              <a:spcAft>
                <a:spcPts val="800"/>
              </a:spcAft>
              <a:buNone/>
            </a:pPr>
            <a:r>
              <a:rPr lang="fr-FR" sz="6200" kern="100" dirty="0">
                <a:effectLst/>
                <a:latin typeface="Alegreya Sans"/>
                <a:ea typeface="Calibri" panose="020F0502020204030204" pitchFamily="34" charset="0"/>
                <a:cs typeface="Times New Roman" panose="02020603050405020304" pitchFamily="18" charset="0"/>
              </a:rPr>
              <a:t>Très en colère le singe riposta :</a:t>
            </a:r>
          </a:p>
          <a:p>
            <a:pPr marL="342900" lvl="0" indent="-342900" algn="just">
              <a:lnSpc>
                <a:spcPct val="107000"/>
              </a:lnSpc>
              <a:buFont typeface="Cursive standard" pitchFamily="2" charset="0"/>
              <a:buChar char="-"/>
            </a:pPr>
            <a:r>
              <a:rPr lang="fr-FR" sz="6200" kern="100" dirty="0">
                <a:solidFill>
                  <a:srgbClr val="CC0066"/>
                </a:solidFill>
                <a:effectLst/>
                <a:latin typeface="Alegreya Sans"/>
                <a:ea typeface="Calibri" panose="020F0502020204030204" pitchFamily="34" charset="0"/>
                <a:cs typeface="Times New Roman" panose="02020603050405020304" pitchFamily="18" charset="0"/>
              </a:rPr>
              <a:t>« Man i dan allé ah ? »</a:t>
            </a:r>
            <a:endParaRPr lang="fr-FR" sz="6200" kern="100" dirty="0">
              <a:effectLst/>
              <a:latin typeface="Alegreya Sans"/>
              <a:ea typeface="Calibri" panose="020F0502020204030204" pitchFamily="34" charset="0"/>
              <a:cs typeface="Times New Roman" panose="02020603050405020304" pitchFamily="18" charset="0"/>
            </a:endParaRPr>
          </a:p>
          <a:p>
            <a:pPr marL="342900" lvl="0" indent="-342900" algn="just">
              <a:lnSpc>
                <a:spcPct val="107000"/>
              </a:lnSpc>
              <a:buFont typeface="Cursive standard" pitchFamily="2" charset="0"/>
              <a:buChar char="-"/>
            </a:pPr>
            <a:r>
              <a:rPr lang="fr-FR" sz="6200" kern="100" dirty="0" err="1">
                <a:solidFill>
                  <a:srgbClr val="ED7D31"/>
                </a:solidFill>
                <a:effectLst/>
                <a:latin typeface="Alegreya Sans"/>
                <a:ea typeface="Calibri" panose="020F0502020204030204" pitchFamily="34" charset="0"/>
                <a:cs typeface="Times New Roman" panose="02020603050405020304" pitchFamily="18" charset="0"/>
              </a:rPr>
              <a:t>Pero</a:t>
            </a:r>
            <a:r>
              <a:rPr lang="fr-FR" sz="6200" kern="100" dirty="0">
                <a:solidFill>
                  <a:srgbClr val="ED7D31"/>
                </a:solidFill>
                <a:effectLst/>
                <a:latin typeface="Alegreya Sans"/>
                <a:ea typeface="Calibri" panose="020F0502020204030204" pitchFamily="34" charset="0"/>
                <a:cs typeface="Times New Roman" panose="02020603050405020304" pitchFamily="18" charset="0"/>
              </a:rPr>
              <a:t> mono no te vas a </a:t>
            </a:r>
            <a:r>
              <a:rPr lang="fr-FR" sz="6200" kern="100" dirty="0" err="1">
                <a:solidFill>
                  <a:srgbClr val="ED7D31"/>
                </a:solidFill>
                <a:effectLst/>
                <a:latin typeface="Alegreya Sans"/>
                <a:ea typeface="Calibri" panose="020F0502020204030204" pitchFamily="34" charset="0"/>
                <a:cs typeface="Times New Roman" panose="02020603050405020304" pitchFamily="18" charset="0"/>
              </a:rPr>
              <a:t>comparar</a:t>
            </a:r>
            <a:r>
              <a:rPr lang="fr-FR" sz="6200" kern="100" dirty="0">
                <a:solidFill>
                  <a:srgbClr val="ED7D31"/>
                </a:solidFill>
                <a:effectLst/>
                <a:latin typeface="Alegreya Sans"/>
                <a:ea typeface="Calibri" panose="020F0502020204030204" pitchFamily="34" charset="0"/>
                <a:cs typeface="Times New Roman" panose="02020603050405020304" pitchFamily="18" charset="0"/>
              </a:rPr>
              <a:t> a </a:t>
            </a:r>
            <a:r>
              <a:rPr lang="fr-FR" sz="6200" kern="100" dirty="0" err="1">
                <a:solidFill>
                  <a:srgbClr val="ED7D31"/>
                </a:solidFill>
                <a:effectLst/>
                <a:latin typeface="Alegreya Sans"/>
                <a:ea typeface="Calibri" panose="020F0502020204030204" pitchFamily="34" charset="0"/>
                <a:cs typeface="Times New Roman" panose="02020603050405020304" pitchFamily="18" charset="0"/>
              </a:rPr>
              <a:t>nosotros</a:t>
            </a:r>
            <a:r>
              <a:rPr lang="fr-FR" sz="6200" kern="100" dirty="0">
                <a:solidFill>
                  <a:srgbClr val="ED7D31"/>
                </a:solidFill>
                <a:effectLst/>
                <a:latin typeface="Alegreya Sans"/>
                <a:ea typeface="Calibri" panose="020F0502020204030204" pitchFamily="34" charset="0"/>
                <a:cs typeface="Times New Roman" panose="02020603050405020304" pitchFamily="18" charset="0"/>
              </a:rPr>
              <a:t> ?</a:t>
            </a:r>
            <a:r>
              <a:rPr lang="fr-FR" sz="6200" kern="100" dirty="0">
                <a:effectLst/>
                <a:latin typeface="Alegreya Sans"/>
                <a:ea typeface="Calibri" panose="020F0502020204030204" pitchFamily="34" charset="0"/>
                <a:cs typeface="Times New Roman" panose="02020603050405020304" pitchFamily="18" charset="0"/>
              </a:rPr>
              <a:t> Disait le tigre.</a:t>
            </a:r>
          </a:p>
          <a:p>
            <a:pPr marL="342900" lvl="0" indent="-342900" algn="just">
              <a:lnSpc>
                <a:spcPct val="107000"/>
              </a:lnSpc>
              <a:buFont typeface="Cursive standard" pitchFamily="2" charset="0"/>
              <a:buChar char="-"/>
            </a:pPr>
            <a:r>
              <a:rPr lang="fr-FR" sz="6200" kern="100" dirty="0">
                <a:solidFill>
                  <a:srgbClr val="FF0000"/>
                </a:solidFill>
                <a:effectLst/>
                <a:latin typeface="Alegreya Sans"/>
                <a:ea typeface="Calibri" panose="020F0502020204030204" pitchFamily="34" charset="0"/>
                <a:cs typeface="Times New Roman" panose="02020603050405020304" pitchFamily="18" charset="0"/>
              </a:rPr>
              <a:t>Yes ! </a:t>
            </a:r>
            <a:r>
              <a:rPr lang="fr-FR" sz="6200" kern="100" dirty="0" err="1">
                <a:solidFill>
                  <a:srgbClr val="FF0000"/>
                </a:solidFill>
                <a:effectLst/>
                <a:latin typeface="Alegreya Sans"/>
                <a:ea typeface="Calibri" panose="020F0502020204030204" pitchFamily="34" charset="0"/>
                <a:cs typeface="Times New Roman" panose="02020603050405020304" pitchFamily="18" charset="0"/>
              </a:rPr>
              <a:t>you</a:t>
            </a:r>
            <a:r>
              <a:rPr lang="fr-FR" sz="6200" kern="100" dirty="0">
                <a:solidFill>
                  <a:srgbClr val="FF0000"/>
                </a:solidFill>
                <a:effectLst/>
                <a:latin typeface="Alegreya Sans"/>
                <a:ea typeface="Calibri" panose="020F0502020204030204" pitchFamily="34" charset="0"/>
                <a:cs typeface="Times New Roman" panose="02020603050405020304" pitchFamily="18" charset="0"/>
              </a:rPr>
              <a:t> are an animal, but </a:t>
            </a:r>
            <a:r>
              <a:rPr lang="fr-FR" sz="6200" kern="100" dirty="0" err="1">
                <a:solidFill>
                  <a:srgbClr val="FF0000"/>
                </a:solidFill>
                <a:effectLst/>
                <a:latin typeface="Alegreya Sans"/>
                <a:ea typeface="Calibri" panose="020F0502020204030204" pitchFamily="34" charset="0"/>
                <a:cs typeface="Times New Roman" panose="02020603050405020304" pitchFamily="18" charset="0"/>
              </a:rPr>
              <a:t>we</a:t>
            </a:r>
            <a:r>
              <a:rPr lang="fr-FR" sz="6200" kern="100" dirty="0">
                <a:solidFill>
                  <a:srgbClr val="FF0000"/>
                </a:solidFill>
                <a:effectLst/>
                <a:latin typeface="Alegreya Sans"/>
                <a:ea typeface="Calibri" panose="020F0502020204030204" pitchFamily="34" charset="0"/>
                <a:cs typeface="Times New Roman" panose="02020603050405020304" pitchFamily="18" charset="0"/>
              </a:rPr>
              <a:t> </a:t>
            </a:r>
            <a:r>
              <a:rPr lang="fr-FR" sz="6200" kern="100" dirty="0" err="1">
                <a:solidFill>
                  <a:srgbClr val="FF0000"/>
                </a:solidFill>
                <a:effectLst/>
                <a:latin typeface="Alegreya Sans"/>
                <a:ea typeface="Calibri" panose="020F0502020204030204" pitchFamily="34" charset="0"/>
                <a:cs typeface="Times New Roman" panose="02020603050405020304" pitchFamily="18" charset="0"/>
              </a:rPr>
              <a:t>prefer</a:t>
            </a:r>
            <a:r>
              <a:rPr lang="fr-FR" sz="6200" kern="100" dirty="0">
                <a:solidFill>
                  <a:srgbClr val="FF0000"/>
                </a:solidFill>
                <a:effectLst/>
                <a:latin typeface="Alegreya Sans"/>
                <a:ea typeface="Calibri" panose="020F0502020204030204" pitchFamily="34" charset="0"/>
                <a:cs typeface="Times New Roman" panose="02020603050405020304" pitchFamily="18" charset="0"/>
              </a:rPr>
              <a:t> </a:t>
            </a:r>
            <a:r>
              <a:rPr lang="fr-FR" sz="6200" kern="100" dirty="0" err="1">
                <a:solidFill>
                  <a:srgbClr val="FF0000"/>
                </a:solidFill>
                <a:effectLst/>
                <a:latin typeface="Alegreya Sans"/>
                <a:ea typeface="Calibri" panose="020F0502020204030204" pitchFamily="34" charset="0"/>
                <a:cs typeface="Times New Roman" panose="02020603050405020304" pitchFamily="18" charset="0"/>
              </a:rPr>
              <a:t>stay</a:t>
            </a:r>
            <a:r>
              <a:rPr lang="fr-FR" sz="6200" kern="100" dirty="0">
                <a:solidFill>
                  <a:srgbClr val="FF0000"/>
                </a:solidFill>
                <a:effectLst/>
                <a:latin typeface="Alegreya Sans"/>
                <a:ea typeface="Calibri" panose="020F0502020204030204" pitchFamily="34" charset="0"/>
                <a:cs typeface="Times New Roman" panose="02020603050405020304" pitchFamily="18" charset="0"/>
              </a:rPr>
              <a:t> </a:t>
            </a:r>
            <a:r>
              <a:rPr lang="fr-FR" sz="6200" kern="100" dirty="0" err="1">
                <a:solidFill>
                  <a:srgbClr val="FF0000"/>
                </a:solidFill>
                <a:effectLst/>
                <a:latin typeface="Alegreya Sans"/>
                <a:ea typeface="Calibri" panose="020F0502020204030204" pitchFamily="34" charset="0"/>
                <a:cs typeface="Times New Roman" panose="02020603050405020304" pitchFamily="18" charset="0"/>
              </a:rPr>
              <a:t>together</a:t>
            </a:r>
            <a:r>
              <a:rPr lang="fr-FR" sz="6200" kern="100" dirty="0">
                <a:solidFill>
                  <a:srgbClr val="FF0000"/>
                </a:solidFill>
                <a:effectLst/>
                <a:latin typeface="Alegreya Sans"/>
                <a:ea typeface="Calibri" panose="020F0502020204030204" pitchFamily="34" charset="0"/>
                <a:cs typeface="Times New Roman" panose="02020603050405020304" pitchFamily="18" charset="0"/>
              </a:rPr>
              <a:t>, </a:t>
            </a:r>
            <a:r>
              <a:rPr lang="fr-FR" sz="6200" kern="100" dirty="0" err="1">
                <a:solidFill>
                  <a:srgbClr val="FF0000"/>
                </a:solidFill>
                <a:effectLst/>
                <a:latin typeface="Alegreya Sans"/>
                <a:ea typeface="Calibri" panose="020F0502020204030204" pitchFamily="34" charset="0"/>
                <a:cs typeface="Times New Roman" panose="02020603050405020304" pitchFamily="18" charset="0"/>
              </a:rPr>
              <a:t>we</a:t>
            </a:r>
            <a:r>
              <a:rPr lang="fr-FR" sz="6200" kern="100" dirty="0">
                <a:solidFill>
                  <a:srgbClr val="FF0000"/>
                </a:solidFill>
                <a:effectLst/>
                <a:latin typeface="Alegreya Sans"/>
                <a:ea typeface="Calibri" panose="020F0502020204030204" pitchFamily="34" charset="0"/>
                <a:cs typeface="Times New Roman" panose="02020603050405020304" pitchFamily="18" charset="0"/>
              </a:rPr>
              <a:t> </a:t>
            </a:r>
            <a:r>
              <a:rPr lang="fr-FR" sz="6200" kern="100" dirty="0" err="1">
                <a:solidFill>
                  <a:srgbClr val="FF0000"/>
                </a:solidFill>
                <a:effectLst/>
                <a:latin typeface="Alegreya Sans"/>
                <a:ea typeface="Calibri" panose="020F0502020204030204" pitchFamily="34" charset="0"/>
                <a:cs typeface="Times New Roman" panose="02020603050405020304" pitchFamily="18" charset="0"/>
              </a:rPr>
              <a:t>tall</a:t>
            </a:r>
            <a:r>
              <a:rPr lang="fr-FR" sz="6200" kern="100" dirty="0">
                <a:solidFill>
                  <a:srgbClr val="FF0000"/>
                </a:solidFill>
                <a:effectLst/>
                <a:latin typeface="Alegreya Sans"/>
                <a:ea typeface="Calibri" panose="020F0502020204030204" pitchFamily="34" charset="0"/>
                <a:cs typeface="Times New Roman" panose="02020603050405020304" pitchFamily="18" charset="0"/>
              </a:rPr>
              <a:t> </a:t>
            </a:r>
            <a:r>
              <a:rPr lang="fr-FR" sz="6200" kern="100" dirty="0" err="1">
                <a:solidFill>
                  <a:srgbClr val="FF0000"/>
                </a:solidFill>
                <a:effectLst/>
                <a:latin typeface="Alegreya Sans"/>
                <a:ea typeface="Calibri" panose="020F0502020204030204" pitchFamily="34" charset="0"/>
                <a:cs typeface="Times New Roman" panose="02020603050405020304" pitchFamily="18" charset="0"/>
              </a:rPr>
              <a:t>animals</a:t>
            </a:r>
            <a:r>
              <a:rPr lang="fr-FR" sz="6200" kern="100" dirty="0">
                <a:solidFill>
                  <a:srgbClr val="FF0000"/>
                </a:solidFill>
                <a:effectLst/>
                <a:latin typeface="Alegreya Sans"/>
                <a:ea typeface="Calibri" panose="020F0502020204030204" pitchFamily="34" charset="0"/>
                <a:cs typeface="Times New Roman" panose="02020603050405020304" pitchFamily="18" charset="0"/>
              </a:rPr>
              <a:t>.</a:t>
            </a:r>
            <a:r>
              <a:rPr lang="fr-FR" sz="6200" kern="100" dirty="0">
                <a:effectLst/>
                <a:latin typeface="Alegreya Sans"/>
                <a:ea typeface="Calibri" panose="020F0502020204030204" pitchFamily="34" charset="0"/>
                <a:cs typeface="Times New Roman" panose="02020603050405020304" pitchFamily="18" charset="0"/>
              </a:rPr>
              <a:t> Ajouta l’éléphant.</a:t>
            </a:r>
          </a:p>
          <a:p>
            <a:pPr marL="342900" lvl="0" indent="-342900" algn="just">
              <a:lnSpc>
                <a:spcPct val="107000"/>
              </a:lnSpc>
              <a:buFont typeface="Cursive standard" pitchFamily="2" charset="0"/>
              <a:buChar char="-"/>
            </a:pPr>
            <a:r>
              <a:rPr lang="fr-FR" sz="6200" kern="100" dirty="0" err="1">
                <a:solidFill>
                  <a:srgbClr val="0070C0"/>
                </a:solidFill>
                <a:effectLst/>
                <a:latin typeface="Alegreya Sans"/>
                <a:ea typeface="Calibri" panose="020F0502020204030204" pitchFamily="34" charset="0"/>
                <a:cs typeface="Times New Roman" panose="02020603050405020304" pitchFamily="18" charset="0"/>
              </a:rPr>
              <a:t>Eeh</a:t>
            </a:r>
            <a:r>
              <a:rPr lang="fr-FR" sz="6200" kern="100" dirty="0">
                <a:solidFill>
                  <a:srgbClr val="0070C0"/>
                </a:solidFill>
                <a:effectLst/>
                <a:latin typeface="Alegreya Sans"/>
                <a:ea typeface="Calibri" panose="020F0502020204030204" pitchFamily="34" charset="0"/>
                <a:cs typeface="Times New Roman" panose="02020603050405020304" pitchFamily="18" charset="0"/>
              </a:rPr>
              <a:t> singe ! j’aurais bien voulu que tu restes mais comme les trois autres ont dit non ! Donc c’est non !</a:t>
            </a:r>
            <a:endParaRPr lang="fr-FR" sz="6200" kern="100" dirty="0">
              <a:effectLst/>
              <a:latin typeface="Alegreya Sans"/>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ursive standard" pitchFamily="2" charset="0"/>
              <a:buChar char="-"/>
            </a:pPr>
            <a:r>
              <a:rPr lang="fr-FR" sz="6200" kern="100" dirty="0" err="1">
                <a:solidFill>
                  <a:srgbClr val="CC0066"/>
                </a:solidFill>
                <a:effectLst/>
                <a:latin typeface="Alegreya Sans"/>
                <a:ea typeface="Calibri" panose="020F0502020204030204" pitchFamily="34" charset="0"/>
                <a:cs typeface="Times New Roman" panose="02020603050405020304" pitchFamily="18" charset="0"/>
              </a:rPr>
              <a:t>Madj</a:t>
            </a:r>
            <a:r>
              <a:rPr lang="fr-FR" sz="6200" kern="100" dirty="0">
                <a:solidFill>
                  <a:srgbClr val="CC0066"/>
                </a:solidFill>
                <a:effectLst/>
                <a:latin typeface="Alegreya Sans"/>
                <a:ea typeface="Calibri" panose="020F0502020204030204" pitchFamily="34" charset="0"/>
                <a:cs typeface="Times New Roman" panose="02020603050405020304" pitchFamily="18" charset="0"/>
              </a:rPr>
              <a:t> ! man </a:t>
            </a:r>
            <a:r>
              <a:rPr lang="fr-FR" sz="6200" kern="100" dirty="0" err="1">
                <a:solidFill>
                  <a:srgbClr val="CC0066"/>
                </a:solidFill>
                <a:effectLst/>
                <a:latin typeface="Alegreya Sans"/>
                <a:ea typeface="Calibri" panose="020F0502020204030204" pitchFamily="34" charset="0"/>
                <a:cs typeface="Times New Roman" panose="02020603050405020304" pitchFamily="18" charset="0"/>
              </a:rPr>
              <a:t>maou</a:t>
            </a:r>
            <a:r>
              <a:rPr lang="fr-FR" sz="6200" kern="100" dirty="0">
                <a:solidFill>
                  <a:srgbClr val="CC0066"/>
                </a:solidFill>
                <a:effectLst/>
                <a:latin typeface="Alegreya Sans"/>
                <a:ea typeface="Calibri" panose="020F0502020204030204" pitchFamily="34" charset="0"/>
                <a:cs typeface="Times New Roman" panose="02020603050405020304" pitchFamily="18" charset="0"/>
              </a:rPr>
              <a:t> lo </a:t>
            </a:r>
            <a:r>
              <a:rPr lang="fr-FR" sz="6200" kern="100" dirty="0" err="1">
                <a:solidFill>
                  <a:srgbClr val="CC0066"/>
                </a:solidFill>
                <a:effectLst/>
                <a:latin typeface="Alegreya Sans"/>
                <a:ea typeface="Calibri" panose="020F0502020204030204" pitchFamily="34" charset="0"/>
                <a:cs typeface="Times New Roman" panose="02020603050405020304" pitchFamily="18" charset="0"/>
              </a:rPr>
              <a:t>yam</a:t>
            </a:r>
            <a:r>
              <a:rPr lang="fr-FR" sz="6200" kern="100" dirty="0">
                <a:solidFill>
                  <a:srgbClr val="CC0066"/>
                </a:solidFill>
                <a:effectLst/>
                <a:latin typeface="Alegreya Sans"/>
                <a:ea typeface="Calibri" panose="020F0502020204030204" pitchFamily="34" charset="0"/>
                <a:cs typeface="Times New Roman" panose="02020603050405020304" pitchFamily="18" charset="0"/>
              </a:rPr>
              <a:t>.</a:t>
            </a:r>
            <a:r>
              <a:rPr lang="fr-FR" sz="6200" kern="100" dirty="0">
                <a:effectLst/>
                <a:latin typeface="Alegreya Sans"/>
                <a:ea typeface="Calibri" panose="020F0502020204030204" pitchFamily="34" charset="0"/>
                <a:cs typeface="Times New Roman" panose="02020603050405020304" pitchFamily="18" charset="0"/>
              </a:rPr>
              <a:t> Dit le singe.</a:t>
            </a:r>
          </a:p>
          <a:p>
            <a:pPr marL="0" indent="0" algn="just">
              <a:lnSpc>
                <a:spcPct val="107000"/>
              </a:lnSpc>
              <a:spcAft>
                <a:spcPts val="800"/>
              </a:spcAft>
              <a:buNone/>
            </a:pPr>
            <a:r>
              <a:rPr lang="fr-FR" sz="4800" u="sng" kern="100" dirty="0">
                <a:latin typeface="Times New Roman" panose="02020603050405020304" pitchFamily="18" charset="0"/>
                <a:ea typeface="Calibri" panose="020F0502020204030204" pitchFamily="34" charset="0"/>
                <a:cs typeface="Times New Roman" panose="02020603050405020304" pitchFamily="18" charset="0"/>
              </a:rPr>
              <a:t>Sar</a:t>
            </a:r>
            <a:r>
              <a:rPr lang="fr-FR" sz="4800" kern="100" dirty="0">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Aï raï ri nan </a:t>
            </a:r>
            <a:r>
              <a:rPr lang="fr-FR" sz="4800" kern="100" dirty="0" err="1">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téh</a:t>
            </a:r>
            <a:r>
              <a:rPr lang="fr-FR" sz="4800" kern="1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 ? </a:t>
            </a:r>
            <a:r>
              <a:rPr lang="fr-FR" sz="4800" kern="100" dirty="0">
                <a:effectLst/>
                <a:latin typeface="Times New Roman" panose="02020603050405020304" pitchFamily="18" charset="0"/>
                <a:ea typeface="Calibri" panose="020F0502020204030204" pitchFamily="34" charset="0"/>
                <a:cs typeface="Times New Roman" panose="02020603050405020304" pitchFamily="18" charset="0"/>
              </a:rPr>
              <a:t>« Ail-raille-ri-nan-te ? »  (Que faits-vous ensemble?)  </a:t>
            </a:r>
            <a:r>
              <a:rPr lang="fr-FR" sz="4800" kern="100" dirty="0" err="1">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Magni</a:t>
            </a:r>
            <a:r>
              <a:rPr lang="fr-FR" sz="4800" kern="1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 dan allé ah ?</a:t>
            </a:r>
            <a:r>
              <a:rPr lang="fr-FR" sz="4800" kern="100" dirty="0">
                <a:effectLst/>
                <a:latin typeface="Times New Roman" panose="02020603050405020304" pitchFamily="18" charset="0"/>
                <a:ea typeface="Calibri" panose="020F0502020204030204" pitchFamily="34" charset="0"/>
                <a:cs typeface="Times New Roman" panose="02020603050405020304" pitchFamily="18" charset="0"/>
              </a:rPr>
              <a:t> « ma-i-dan-</a:t>
            </a:r>
            <a:r>
              <a:rPr lang="fr-FR" sz="4800" kern="100" dirty="0" err="1">
                <a:effectLst/>
                <a:latin typeface="Times New Roman" panose="02020603050405020304" pitchFamily="18" charset="0"/>
                <a:ea typeface="Calibri" panose="020F0502020204030204" pitchFamily="34" charset="0"/>
                <a:cs typeface="Times New Roman" panose="02020603050405020304" pitchFamily="18" charset="0"/>
              </a:rPr>
              <a:t>alé</a:t>
            </a:r>
            <a:r>
              <a:rPr lang="fr-FR" sz="4800" kern="100" dirty="0">
                <a:effectLst/>
                <a:latin typeface="Times New Roman" panose="02020603050405020304" pitchFamily="18" charset="0"/>
                <a:ea typeface="Calibri" panose="020F0502020204030204" pitchFamily="34" charset="0"/>
                <a:cs typeface="Times New Roman" panose="02020603050405020304" pitchFamily="18" charset="0"/>
              </a:rPr>
              <a:t>? » ( Ne sui-je pas un animal?) </a:t>
            </a:r>
            <a:r>
              <a:rPr lang="fr-FR" sz="4800" kern="100" dirty="0" err="1">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Madj</a:t>
            </a:r>
            <a:r>
              <a:rPr lang="fr-FR" sz="4800" kern="1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 ! man </a:t>
            </a:r>
            <a:r>
              <a:rPr lang="fr-FR" sz="4800" kern="100" dirty="0" err="1">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maou</a:t>
            </a:r>
            <a:r>
              <a:rPr lang="fr-FR" sz="4800" kern="1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 lo </a:t>
            </a:r>
            <a:r>
              <a:rPr lang="fr-FR" sz="4800" kern="100" dirty="0" err="1">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yam</a:t>
            </a:r>
            <a:r>
              <a:rPr lang="fr-FR" sz="4800" kern="1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a:t>
            </a:r>
            <a:r>
              <a:rPr lang="fr-FR" sz="4800" kern="100" dirty="0">
                <a:effectLst/>
                <a:latin typeface="Times New Roman" panose="02020603050405020304" pitchFamily="18" charset="0"/>
                <a:ea typeface="Calibri" panose="020F0502020204030204" pitchFamily="34" charset="0"/>
                <a:cs typeface="Times New Roman" panose="02020603050405020304" pitchFamily="18" charset="0"/>
              </a:rPr>
              <a:t> « </a:t>
            </a:r>
            <a:r>
              <a:rPr lang="fr-FR" sz="4800" kern="100" dirty="0" err="1">
                <a:effectLst/>
                <a:latin typeface="Times New Roman" panose="02020603050405020304" pitchFamily="18" charset="0"/>
                <a:ea typeface="Calibri" panose="020F0502020204030204" pitchFamily="34" charset="0"/>
                <a:cs typeface="Times New Roman" panose="02020603050405020304" pitchFamily="18" charset="0"/>
              </a:rPr>
              <a:t>Madji</a:t>
            </a:r>
            <a:r>
              <a:rPr lang="fr-FR" sz="4800" kern="100" dirty="0">
                <a:effectLst/>
                <a:latin typeface="Times New Roman" panose="02020603050405020304" pitchFamily="18" charset="0"/>
                <a:ea typeface="Calibri" panose="020F0502020204030204" pitchFamily="34" charset="0"/>
                <a:cs typeface="Times New Roman" panose="02020603050405020304" pitchFamily="18" charset="0"/>
              </a:rPr>
              <a:t>-ma-mao-lo-</a:t>
            </a:r>
            <a:r>
              <a:rPr lang="fr-FR" sz="4800" kern="100" dirty="0" err="1">
                <a:effectLst/>
                <a:latin typeface="Times New Roman" panose="02020603050405020304" pitchFamily="18" charset="0"/>
                <a:ea typeface="Calibri" panose="020F0502020204030204" pitchFamily="34" charset="0"/>
                <a:cs typeface="Times New Roman" panose="02020603050405020304" pitchFamily="18" charset="0"/>
              </a:rPr>
              <a:t>yam</a:t>
            </a:r>
            <a:r>
              <a:rPr lang="fr-FR" sz="4800" kern="100" dirty="0">
                <a:latin typeface="Times New Roman" panose="02020603050405020304" pitchFamily="18" charset="0"/>
                <a:ea typeface="Calibri" panose="020F0502020204030204" pitchFamily="34" charset="0"/>
                <a:cs typeface="Times New Roman" panose="02020603050405020304" pitchFamily="18" charset="0"/>
              </a:rPr>
              <a:t>.</a:t>
            </a:r>
            <a:r>
              <a:rPr lang="fr-FR" sz="4800" kern="100" dirty="0">
                <a:effectLst/>
                <a:latin typeface="Times New Roman" panose="02020603050405020304" pitchFamily="18" charset="0"/>
                <a:ea typeface="Calibri" panose="020F0502020204030204" pitchFamily="34" charset="0"/>
                <a:cs typeface="Times New Roman" panose="02020603050405020304" pitchFamily="18" charset="0"/>
              </a:rPr>
              <a:t>» ( D’accord! Je m’en vais)  </a:t>
            </a:r>
          </a:p>
          <a:p>
            <a:pPr marL="0" indent="0" algn="just">
              <a:lnSpc>
                <a:spcPct val="107000"/>
              </a:lnSpc>
              <a:spcAft>
                <a:spcPts val="800"/>
              </a:spcAft>
              <a:buNone/>
            </a:pPr>
            <a:r>
              <a:rPr lang="fr-FR" sz="4800" u="sng" kern="100" dirty="0">
                <a:latin typeface="Times New Roman" panose="02020603050405020304" pitchFamily="18" charset="0"/>
                <a:ea typeface="Calibri" panose="020F0502020204030204" pitchFamily="34" charset="0"/>
                <a:cs typeface="Times New Roman" panose="02020603050405020304" pitchFamily="18" charset="0"/>
              </a:rPr>
              <a:t>Arabe</a:t>
            </a:r>
            <a:r>
              <a:rPr lang="fr-FR" sz="4800" kern="100" dirty="0">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raïs, boubou </a:t>
            </a:r>
            <a:r>
              <a:rPr lang="fr-FR" sz="48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dah</a:t>
            </a:r>
            <a:r>
              <a:rPr lang="fr-FR" sz="4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kan gay </a:t>
            </a:r>
            <a:r>
              <a:rPr lang="fr-FR" sz="48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manan</a:t>
            </a:r>
            <a:r>
              <a:rPr lang="fr-FR" sz="4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dah</a:t>
            </a:r>
            <a:r>
              <a:rPr lang="fr-FR" sz="4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chounou</a:t>
            </a:r>
            <a:r>
              <a:rPr lang="fr-FR" sz="4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yakdar</a:t>
            </a:r>
            <a:r>
              <a:rPr lang="fr-FR" sz="4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i </a:t>
            </a:r>
            <a:r>
              <a:rPr lang="fr-FR" sz="48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seï</a:t>
            </a:r>
            <a:r>
              <a:rPr lang="fr-FR" sz="4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4800" kern="100" dirty="0" err="1">
                <a:effectLst/>
                <a:latin typeface="Times New Roman" panose="02020603050405020304" pitchFamily="18" charset="0"/>
                <a:ea typeface="Calibri" panose="020F0502020204030204" pitchFamily="34" charset="0"/>
                <a:cs typeface="Times New Roman" panose="02020603050405020304" pitchFamily="18" charset="0"/>
              </a:rPr>
              <a:t>ra-is</a:t>
            </a:r>
            <a:r>
              <a:rPr lang="fr-FR" sz="4800" kern="100" dirty="0">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err="1">
                <a:latin typeface="Times New Roman" panose="02020603050405020304" pitchFamily="18" charset="0"/>
                <a:ea typeface="Calibri" panose="020F0502020204030204" pitchFamily="34" charset="0"/>
                <a:cs typeface="Times New Roman" panose="02020603050405020304" pitchFamily="18" charset="0"/>
              </a:rPr>
              <a:t>bou-bou</a:t>
            </a:r>
            <a:r>
              <a:rPr lang="fr-FR" sz="4800" kern="100" dirty="0">
                <a:latin typeface="Times New Roman" panose="02020603050405020304" pitchFamily="18" charset="0"/>
                <a:ea typeface="Calibri" panose="020F0502020204030204" pitchFamily="34" charset="0"/>
                <a:cs typeface="Times New Roman" panose="02020603050405020304" pitchFamily="18" charset="0"/>
              </a:rPr>
              <a:t> da can- gaye- </a:t>
            </a:r>
            <a:r>
              <a:rPr lang="fr-FR" sz="4800" kern="100" dirty="0" err="1">
                <a:latin typeface="Times New Roman" panose="02020603050405020304" pitchFamily="18" charset="0"/>
                <a:ea typeface="Calibri" panose="020F0502020204030204" pitchFamily="34" charset="0"/>
                <a:cs typeface="Times New Roman" panose="02020603050405020304" pitchFamily="18" charset="0"/>
              </a:rPr>
              <a:t>ma-na</a:t>
            </a:r>
            <a:r>
              <a:rPr lang="fr-FR" sz="4800" kern="100" dirty="0">
                <a:latin typeface="Times New Roman" panose="02020603050405020304" pitchFamily="18" charset="0"/>
                <a:ea typeface="Calibri" panose="020F0502020204030204" pitchFamily="34" charset="0"/>
                <a:cs typeface="Times New Roman" panose="02020603050405020304" pitchFamily="18" charset="0"/>
              </a:rPr>
              <a:t> da chou-</a:t>
            </a:r>
            <a:r>
              <a:rPr lang="fr-FR" sz="4800" kern="100" dirty="0" err="1">
                <a:latin typeface="Times New Roman" panose="02020603050405020304" pitchFamily="18" charset="0"/>
                <a:ea typeface="Calibri" panose="020F0502020204030204" pitchFamily="34" charset="0"/>
                <a:cs typeface="Times New Roman" panose="02020603050405020304" pitchFamily="18" charset="0"/>
              </a:rPr>
              <a:t>nou</a:t>
            </a:r>
            <a:r>
              <a:rPr lang="fr-FR" sz="4800" kern="100" dirty="0">
                <a:latin typeface="Times New Roman" panose="02020603050405020304" pitchFamily="18" charset="0"/>
                <a:ea typeface="Calibri" panose="020F0502020204030204" pitchFamily="34" charset="0"/>
                <a:cs typeface="Times New Roman" panose="02020603050405020304" pitchFamily="18" charset="0"/>
              </a:rPr>
              <a:t> yak-dar i-</a:t>
            </a:r>
            <a:r>
              <a:rPr lang="fr-FR" sz="4800" kern="100" dirty="0" err="1">
                <a:latin typeface="Times New Roman" panose="02020603050405020304" pitchFamily="18" charset="0"/>
                <a:ea typeface="Calibri" panose="020F0502020204030204" pitchFamily="34" charset="0"/>
                <a:cs typeface="Times New Roman" panose="02020603050405020304" pitchFamily="18" charset="0"/>
              </a:rPr>
              <a:t>sey</a:t>
            </a:r>
            <a:r>
              <a:rPr lang="fr-FR" sz="4800" kern="100" dirty="0">
                <a:latin typeface="Times New Roman" panose="02020603050405020304" pitchFamily="18" charset="0"/>
                <a:ea typeface="Calibri" panose="020F0502020204030204" pitchFamily="34" charset="0"/>
                <a:cs typeface="Times New Roman" panose="02020603050405020304" pitchFamily="18" charset="0"/>
              </a:rPr>
              <a:t>) ? </a:t>
            </a:r>
            <a:r>
              <a:rPr lang="fr-FR" sz="48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4800" kern="100" dirty="0">
                <a:latin typeface="Times New Roman" panose="02020603050405020304" pitchFamily="18" charset="0"/>
                <a:ea typeface="Calibri" panose="020F0502020204030204" pitchFamily="34" charset="0"/>
                <a:cs typeface="Times New Roman" panose="02020603050405020304" pitchFamily="18" charset="0"/>
              </a:rPr>
              <a:t>S</a:t>
            </a:r>
            <a:r>
              <a:rPr lang="fr-FR" sz="4800" kern="100" dirty="0">
                <a:effectLst/>
                <a:latin typeface="Times New Roman" panose="02020603050405020304" pitchFamily="18" charset="0"/>
                <a:ea typeface="Calibri" panose="020F0502020204030204" pitchFamily="34" charset="0"/>
                <a:cs typeface="Times New Roman" panose="02020603050405020304" pitchFamily="18" charset="0"/>
              </a:rPr>
              <a:t>a majesté, est-ce que la présence du singe est-elle nécessaire?)</a:t>
            </a:r>
          </a:p>
          <a:p>
            <a:pPr marL="0" indent="0" algn="just">
              <a:lnSpc>
                <a:spcPct val="107000"/>
              </a:lnSpc>
              <a:spcAft>
                <a:spcPts val="800"/>
              </a:spcAft>
              <a:buNone/>
            </a:pPr>
            <a:r>
              <a:rPr lang="fr-FR"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4800" u="sng" kern="100" dirty="0">
                <a:effectLst/>
                <a:latin typeface="Times New Roman" panose="02020603050405020304" pitchFamily="18" charset="0"/>
                <a:ea typeface="Calibri" panose="020F0502020204030204" pitchFamily="34" charset="0"/>
                <a:cs typeface="Times New Roman" panose="02020603050405020304" pitchFamily="18" charset="0"/>
              </a:rPr>
              <a:t>Espagnol: </a:t>
            </a:r>
            <a:r>
              <a:rPr lang="fr-FR" sz="4800" kern="100" dirty="0" err="1">
                <a:solidFill>
                  <a:srgbClr val="ED7D31"/>
                </a:solidFill>
                <a:effectLst/>
                <a:latin typeface="Times New Roman" panose="02020603050405020304" pitchFamily="18" charset="0"/>
                <a:ea typeface="Calibri" panose="020F0502020204030204" pitchFamily="34" charset="0"/>
                <a:cs typeface="Times New Roman" panose="02020603050405020304" pitchFamily="18" charset="0"/>
              </a:rPr>
              <a:t>Pero</a:t>
            </a:r>
            <a:r>
              <a:rPr lang="fr-FR" sz="4800" kern="100" dirty="0">
                <a:solidFill>
                  <a:srgbClr val="ED7D31"/>
                </a:solidFill>
                <a:effectLst/>
                <a:latin typeface="Times New Roman" panose="02020603050405020304" pitchFamily="18" charset="0"/>
                <a:ea typeface="Calibri" panose="020F0502020204030204" pitchFamily="34" charset="0"/>
                <a:cs typeface="Times New Roman" panose="02020603050405020304" pitchFamily="18" charset="0"/>
              </a:rPr>
              <a:t> mono no te vas a </a:t>
            </a:r>
            <a:r>
              <a:rPr lang="fr-FR" sz="4800" kern="100" dirty="0" err="1">
                <a:solidFill>
                  <a:srgbClr val="ED7D31"/>
                </a:solidFill>
                <a:effectLst/>
                <a:latin typeface="Times New Roman" panose="02020603050405020304" pitchFamily="18" charset="0"/>
                <a:ea typeface="Calibri" panose="020F0502020204030204" pitchFamily="34" charset="0"/>
                <a:cs typeface="Times New Roman" panose="02020603050405020304" pitchFamily="18" charset="0"/>
              </a:rPr>
              <a:t>comparar</a:t>
            </a:r>
            <a:r>
              <a:rPr lang="fr-FR" sz="4800" kern="100" dirty="0">
                <a:solidFill>
                  <a:srgbClr val="ED7D31"/>
                </a:solidFill>
                <a:effectLst/>
                <a:latin typeface="Times New Roman" panose="02020603050405020304" pitchFamily="18" charset="0"/>
                <a:ea typeface="Calibri" panose="020F0502020204030204" pitchFamily="34" charset="0"/>
                <a:cs typeface="Times New Roman" panose="02020603050405020304" pitchFamily="18" charset="0"/>
              </a:rPr>
              <a:t> a </a:t>
            </a:r>
            <a:r>
              <a:rPr lang="fr-FR" sz="4800" kern="100" dirty="0" err="1">
                <a:solidFill>
                  <a:srgbClr val="ED7D31"/>
                </a:solidFill>
                <a:effectLst/>
                <a:latin typeface="Times New Roman" panose="02020603050405020304" pitchFamily="18" charset="0"/>
                <a:ea typeface="Calibri" panose="020F0502020204030204" pitchFamily="34" charset="0"/>
                <a:cs typeface="Times New Roman" panose="02020603050405020304" pitchFamily="18" charset="0"/>
              </a:rPr>
              <a:t>nosotros</a:t>
            </a:r>
            <a:r>
              <a:rPr lang="fr-FR" sz="4800" kern="100" dirty="0">
                <a:solidFill>
                  <a:srgbClr val="ED7D3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a:effectLst/>
                <a:latin typeface="Times New Roman" panose="02020603050405020304" pitchFamily="18" charset="0"/>
                <a:ea typeface="Calibri" panose="020F0502020204030204" pitchFamily="34" charset="0"/>
                <a:cs typeface="Times New Roman" panose="02020603050405020304" pitchFamily="18" charset="0"/>
              </a:rPr>
              <a:t> (mais singe, tu ne va pas te comparer à nous!)  </a:t>
            </a:r>
          </a:p>
          <a:p>
            <a:pPr marL="0" indent="0" algn="just">
              <a:lnSpc>
                <a:spcPct val="107000"/>
              </a:lnSpc>
              <a:spcAft>
                <a:spcPts val="800"/>
              </a:spcAft>
              <a:buNone/>
            </a:pPr>
            <a:r>
              <a:rPr lang="fr-FR" sz="4800" u="sng" kern="100" dirty="0">
                <a:latin typeface="Times New Roman" panose="02020603050405020304" pitchFamily="18" charset="0"/>
                <a:ea typeface="Calibri" panose="020F0502020204030204" pitchFamily="34" charset="0"/>
                <a:cs typeface="Times New Roman" panose="02020603050405020304" pitchFamily="18" charset="0"/>
              </a:rPr>
              <a:t>Anglais: </a:t>
            </a:r>
            <a:r>
              <a:rPr lang="fr-FR" sz="4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Yes ! </a:t>
            </a:r>
            <a:r>
              <a:rPr lang="fr-FR" sz="4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you</a:t>
            </a:r>
            <a:r>
              <a:rPr lang="fr-FR" sz="4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are an animal, but </a:t>
            </a:r>
            <a:r>
              <a:rPr lang="fr-FR" sz="4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we</a:t>
            </a:r>
            <a:r>
              <a:rPr lang="fr-FR" sz="4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prefer</a:t>
            </a:r>
            <a:r>
              <a:rPr lang="fr-FR" sz="4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stay</a:t>
            </a:r>
            <a:r>
              <a:rPr lang="fr-FR" sz="4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together</a:t>
            </a:r>
            <a:r>
              <a:rPr lang="fr-FR" sz="4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we</a:t>
            </a:r>
            <a:r>
              <a:rPr lang="fr-FR" sz="4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tall</a:t>
            </a:r>
            <a:r>
              <a:rPr lang="fr-FR" sz="4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animals</a:t>
            </a:r>
            <a:r>
              <a:rPr lang="fr-FR" sz="4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fr-FR"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a:latin typeface="Times New Roman" panose="02020603050405020304" pitchFamily="18" charset="0"/>
                <a:ea typeface="Calibri" panose="020F0502020204030204" pitchFamily="34" charset="0"/>
                <a:cs typeface="Times New Roman" panose="02020603050405020304" pitchFamily="18" charset="0"/>
              </a:rPr>
              <a:t>(Tu es un animal, mais, nous préférons rester entre grands),</a:t>
            </a:r>
            <a:endParaRPr lang="fr-FR" sz="4800" u="sng"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fr-FR" sz="48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a:lnSpc>
                <a:spcPct val="107000"/>
              </a:lnSpc>
              <a:spcAft>
                <a:spcPts val="800"/>
              </a:spcAft>
              <a:buNone/>
            </a:pPr>
            <a:endParaRPr lang="fr-FR" sz="6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2959069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218F0959-8019-C6B9-534C-30B3870E792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43588" y="0"/>
            <a:ext cx="9702134" cy="6858000"/>
          </a:xfrm>
        </p:spPr>
      </p:pic>
      <p:pic>
        <p:nvPicPr>
          <p:cNvPr id="3" name="7">
            <a:hlinkClick r:id="" action="ppaction://media"/>
            <a:extLst>
              <a:ext uri="{FF2B5EF4-FFF2-40B4-BE49-F238E27FC236}">
                <a16:creationId xmlns:a16="http://schemas.microsoft.com/office/drawing/2014/main" id="{8862174F-8C40-B9AC-572A-4C6EF1E65F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28010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789481B-CB5D-8F5B-C7DA-E4F02A72AC88}"/>
              </a:ext>
            </a:extLst>
          </p:cNvPr>
          <p:cNvSpPr>
            <a:spLocks noGrp="1"/>
          </p:cNvSpPr>
          <p:nvPr>
            <p:ph idx="1"/>
          </p:nvPr>
        </p:nvSpPr>
        <p:spPr>
          <a:xfrm>
            <a:off x="228600" y="873125"/>
            <a:ext cx="10515600" cy="4351338"/>
          </a:xfrm>
        </p:spPr>
        <p:txBody>
          <a:bodyPr/>
          <a:lstStyle/>
          <a:p>
            <a:endParaRPr lang="fr-FR" dirty="0"/>
          </a:p>
          <a:p>
            <a:endParaRPr lang="fr-FR" dirty="0"/>
          </a:p>
        </p:txBody>
      </p:sp>
      <p:sp>
        <p:nvSpPr>
          <p:cNvPr id="5" name="ZoneTexte 4">
            <a:extLst>
              <a:ext uri="{FF2B5EF4-FFF2-40B4-BE49-F238E27FC236}">
                <a16:creationId xmlns:a16="http://schemas.microsoft.com/office/drawing/2014/main" id="{38EC8816-906E-24DE-1A28-64B47E425EE2}"/>
              </a:ext>
            </a:extLst>
          </p:cNvPr>
          <p:cNvSpPr txBox="1"/>
          <p:nvPr/>
        </p:nvSpPr>
        <p:spPr>
          <a:xfrm>
            <a:off x="1195252" y="1250641"/>
            <a:ext cx="8143874" cy="3596306"/>
          </a:xfrm>
          <a:prstGeom prst="rect">
            <a:avLst/>
          </a:prstGeom>
          <a:noFill/>
        </p:spPr>
        <p:txBody>
          <a:bodyPr wrap="square">
            <a:spAutoFit/>
          </a:bodyPr>
          <a:lstStyle/>
          <a:p>
            <a:pPr algn="just">
              <a:lnSpc>
                <a:spcPct val="107000"/>
              </a:lnSpc>
              <a:spcAft>
                <a:spcPts val="800"/>
              </a:spcAft>
            </a:pPr>
            <a:endParaRPr lang="fr-FR" sz="1800" kern="100" dirty="0">
              <a:effectLst/>
              <a:latin typeface="Cursive standard" pitchFamily="2"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kern="100" dirty="0">
                <a:effectLst/>
                <a:latin typeface="Alegreya Sans"/>
                <a:ea typeface="Calibri" panose="020F0502020204030204" pitchFamily="34" charset="0"/>
                <a:cs typeface="Times New Roman" panose="02020603050405020304" pitchFamily="18" charset="0"/>
              </a:rPr>
              <a:t>Tout serein, le singe s’éloigna. Mais ira-t-il loin ? Que cache-t-il derrière cette mine sereine ?</a:t>
            </a:r>
            <a:endParaRPr lang="fr-FR" sz="1400" kern="100" dirty="0">
              <a:effectLst/>
              <a:latin typeface="Alegreya Sans"/>
              <a:ea typeface="Calibri" panose="020F0502020204030204" pitchFamily="34" charset="0"/>
              <a:cs typeface="Times New Roman" panose="02020603050405020304" pitchFamily="18" charset="0"/>
            </a:endParaRPr>
          </a:p>
          <a:p>
            <a:pPr marL="342900" lvl="0" indent="-342900" algn="just">
              <a:lnSpc>
                <a:spcPct val="107000"/>
              </a:lnSpc>
              <a:buFont typeface="Cursive standard" pitchFamily="2" charset="0"/>
              <a:buChar char="-"/>
            </a:pPr>
            <a:r>
              <a:rPr lang="fr-FR" sz="1800" kern="100" dirty="0" err="1">
                <a:solidFill>
                  <a:srgbClr val="CC0066"/>
                </a:solidFill>
                <a:effectLst/>
                <a:latin typeface="Alegreya Sans"/>
                <a:ea typeface="Calibri" panose="020F0502020204030204" pitchFamily="34" charset="0"/>
                <a:cs typeface="Times New Roman" panose="02020603050405020304" pitchFamily="18" charset="0"/>
              </a:rPr>
              <a:t>Hihhihi</a:t>
            </a:r>
            <a:r>
              <a:rPr lang="fr-FR" sz="1800" kern="100" dirty="0">
                <a:solidFill>
                  <a:srgbClr val="CC0066"/>
                </a:solidFill>
                <a:effectLst/>
                <a:latin typeface="Alegreya Sans"/>
                <a:ea typeface="Calibri" panose="020F0502020204030204" pitchFamily="34" charset="0"/>
                <a:cs typeface="Times New Roman" panose="02020603050405020304" pitchFamily="18" charset="0"/>
              </a:rPr>
              <a:t> !</a:t>
            </a:r>
            <a:r>
              <a:rPr lang="fr-FR" sz="1800" kern="100" dirty="0">
                <a:effectLst/>
                <a:latin typeface="Alegreya Sans"/>
                <a:ea typeface="Calibri" panose="020F0502020204030204" pitchFamily="34" charset="0"/>
                <a:cs typeface="Times New Roman" panose="02020603050405020304" pitchFamily="18" charset="0"/>
              </a:rPr>
              <a:t> Ricanait le singe.</a:t>
            </a:r>
            <a:endParaRPr lang="fr-FR" sz="1400" kern="100" dirty="0">
              <a:effectLst/>
              <a:latin typeface="Alegreya Sans"/>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ursive standard" pitchFamily="2" charset="0"/>
              <a:buChar char="-"/>
            </a:pPr>
            <a:r>
              <a:rPr lang="fr-FR" sz="1800" kern="100" dirty="0">
                <a:solidFill>
                  <a:srgbClr val="CC0066"/>
                </a:solidFill>
                <a:effectLst/>
                <a:latin typeface="Alegreya Sans"/>
                <a:ea typeface="Calibri" panose="020F0502020204030204" pitchFamily="34" charset="0"/>
                <a:cs typeface="Times New Roman" panose="02020603050405020304" pitchFamily="18" charset="0"/>
              </a:rPr>
              <a:t>Wohdine na ri ? Man </a:t>
            </a:r>
            <a:r>
              <a:rPr lang="fr-FR" sz="1800" kern="100" dirty="0" err="1">
                <a:solidFill>
                  <a:srgbClr val="CC0066"/>
                </a:solidFill>
                <a:effectLst/>
                <a:latin typeface="Alegreya Sans"/>
                <a:ea typeface="Calibri" panose="020F0502020204030204" pitchFamily="34" charset="0"/>
                <a:cs typeface="Times New Roman" panose="02020603050405020304" pitchFamily="18" charset="0"/>
              </a:rPr>
              <a:t>migna</a:t>
            </a:r>
            <a:r>
              <a:rPr lang="fr-FR" sz="1800" kern="100" dirty="0">
                <a:solidFill>
                  <a:srgbClr val="CC0066"/>
                </a:solidFill>
                <a:effectLst/>
                <a:latin typeface="Alegreya Sans"/>
                <a:ea typeface="Calibri" panose="020F0502020204030204" pitchFamily="34" charset="0"/>
                <a:cs typeface="Times New Roman" panose="02020603050405020304" pitchFamily="18" charset="0"/>
              </a:rPr>
              <a:t> </a:t>
            </a:r>
            <a:r>
              <a:rPr lang="fr-FR" sz="1800" kern="100" dirty="0" err="1">
                <a:solidFill>
                  <a:srgbClr val="CC0066"/>
                </a:solidFill>
                <a:effectLst/>
                <a:latin typeface="Alegreya Sans"/>
                <a:ea typeface="Calibri" panose="020F0502020204030204" pitchFamily="34" charset="0"/>
                <a:cs typeface="Times New Roman" panose="02020603050405020304" pitchFamily="18" charset="0"/>
              </a:rPr>
              <a:t>go’d</a:t>
            </a:r>
            <a:r>
              <a:rPr lang="fr-FR" sz="1800" kern="100" dirty="0">
                <a:solidFill>
                  <a:srgbClr val="CC0066"/>
                </a:solidFill>
                <a:effectLst/>
                <a:latin typeface="Alegreya Sans"/>
                <a:ea typeface="Calibri" panose="020F0502020204030204" pitchFamily="34" charset="0"/>
                <a:cs typeface="Times New Roman" panose="02020603050405020304" pitchFamily="18" charset="0"/>
              </a:rPr>
              <a:t> allé</a:t>
            </a:r>
            <a:r>
              <a:rPr lang="fr-FR" sz="1800" kern="100" dirty="0">
                <a:effectLst/>
                <a:latin typeface="Alegreya Sans"/>
                <a:ea typeface="Calibri" panose="020F0502020204030204" pitchFamily="34" charset="0"/>
                <a:cs typeface="Times New Roman" panose="02020603050405020304" pitchFamily="18" charset="0"/>
              </a:rPr>
              <a:t>. </a:t>
            </a:r>
          </a:p>
          <a:p>
            <a:pPr marL="342900" lvl="0" indent="-342900" algn="just">
              <a:lnSpc>
                <a:spcPct val="107000"/>
              </a:lnSpc>
              <a:spcAft>
                <a:spcPts val="800"/>
              </a:spcAft>
              <a:buFont typeface="Cursive standard" pitchFamily="2" charset="0"/>
              <a:buChar char="-"/>
            </a:pPr>
            <a:endParaRPr lang="fr-FR" kern="100" dirty="0">
              <a:latin typeface="Alegreya Sans"/>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ursive standard" pitchFamily="2" charset="0"/>
              <a:buChar char="-"/>
            </a:pPr>
            <a:endParaRPr lang="fr-FR"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200" u="sng" kern="100" dirty="0">
                <a:effectLst/>
                <a:latin typeface="Times New Roman" panose="02020603050405020304" pitchFamily="18" charset="0"/>
                <a:ea typeface="Calibri" panose="020F0502020204030204" pitchFamily="34" charset="0"/>
                <a:cs typeface="Times New Roman" panose="02020603050405020304" pitchFamily="18" charset="0"/>
              </a:rPr>
              <a:t>Sar</a:t>
            </a:r>
            <a:r>
              <a:rPr lang="fr-FR"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200" kern="1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Wohdine na ri ? Man </a:t>
            </a:r>
            <a:r>
              <a:rPr lang="fr-FR" sz="1200" kern="100" dirty="0" err="1">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migna</a:t>
            </a:r>
            <a:r>
              <a:rPr lang="fr-FR" sz="1200" kern="1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kern="100" dirty="0" err="1">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go’d</a:t>
            </a:r>
            <a:r>
              <a:rPr lang="fr-FR" sz="1200" kern="1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kern="100" dirty="0" err="1">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alleh</a:t>
            </a:r>
            <a:r>
              <a:rPr lang="fr-FR" sz="1200" kern="1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kern="100" dirty="0">
                <a:effectLst/>
                <a:latin typeface="Times New Roman" panose="02020603050405020304" pitchFamily="18" charset="0"/>
                <a:ea typeface="Calibri" panose="020F0502020204030204" pitchFamily="34" charset="0"/>
                <a:cs typeface="Times New Roman" panose="02020603050405020304" pitchFamily="18" charset="0"/>
              </a:rPr>
              <a:t>« Ho-di-ne na ri? </a:t>
            </a:r>
            <a:r>
              <a:rPr lang="fr-FR" sz="1200" kern="100" dirty="0">
                <a:latin typeface="Times New Roman" panose="02020603050405020304" pitchFamily="18" charset="0"/>
                <a:ea typeface="Calibri" panose="020F0502020204030204" pitchFamily="34" charset="0"/>
                <a:cs typeface="Times New Roman" panose="02020603050405020304" pitchFamily="18" charset="0"/>
              </a:rPr>
              <a:t>Mah mi-</a:t>
            </a:r>
            <a:r>
              <a:rPr lang="fr-FR" sz="1200" kern="100" dirty="0" err="1">
                <a:latin typeface="Times New Roman" panose="02020603050405020304" pitchFamily="18" charset="0"/>
                <a:ea typeface="Calibri" panose="020F0502020204030204" pitchFamily="34" charset="0"/>
                <a:cs typeface="Times New Roman" panose="02020603050405020304" pitchFamily="18" charset="0"/>
              </a:rPr>
              <a:t>gna</a:t>
            </a:r>
            <a:r>
              <a:rPr lang="fr-FR" sz="1200" kern="100" dirty="0">
                <a:latin typeface="Times New Roman" panose="02020603050405020304" pitchFamily="18" charset="0"/>
                <a:ea typeface="Calibri" panose="020F0502020204030204" pitchFamily="34" charset="0"/>
                <a:cs typeface="Times New Roman" panose="02020603050405020304" pitchFamily="18" charset="0"/>
              </a:rPr>
              <a:t> go-de allé » (Qu’est-ce qu’ils croyaient? Je ne les lâcherai point)</a:t>
            </a:r>
          </a:p>
          <a:p>
            <a:pPr algn="just">
              <a:lnSpc>
                <a:spcPct val="107000"/>
              </a:lnSpc>
              <a:spcAft>
                <a:spcPts val="800"/>
              </a:spcAft>
            </a:pPr>
            <a:endParaRPr lang="fr-FR" sz="1200" u="sng" kern="100" dirty="0">
              <a:effectLst/>
              <a:latin typeface="Alegreya Sans"/>
              <a:ea typeface="Calibri" panose="020F0502020204030204" pitchFamily="34" charset="0"/>
              <a:cs typeface="Times New Roman" panose="02020603050405020304" pitchFamily="18" charset="0"/>
            </a:endParaRPr>
          </a:p>
          <a:p>
            <a:pPr algn="just">
              <a:lnSpc>
                <a:spcPct val="107000"/>
              </a:lnSpc>
              <a:spcAft>
                <a:spcPts val="800"/>
              </a:spcAft>
            </a:pPr>
            <a:endParaRPr lang="fr-FR" sz="1200" u="sng"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4114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A03811E0-904F-EADE-877F-E0FA24C9C8B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05150" y="0"/>
            <a:ext cx="9771957" cy="6907355"/>
          </a:xfrm>
        </p:spPr>
      </p:pic>
      <p:pic>
        <p:nvPicPr>
          <p:cNvPr id="3" name="8">
            <a:hlinkClick r:id="" action="ppaction://media"/>
            <a:extLst>
              <a:ext uri="{FF2B5EF4-FFF2-40B4-BE49-F238E27FC236}">
                <a16:creationId xmlns:a16="http://schemas.microsoft.com/office/drawing/2014/main" id="{EC758EE8-6178-FDC1-BB33-FD55307FE6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8419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DD22AC8-745D-791E-DDAF-953E88869257}"/>
              </a:ext>
            </a:extLst>
          </p:cNvPr>
          <p:cNvSpPr>
            <a:spLocks noGrp="1"/>
          </p:cNvSpPr>
          <p:nvPr>
            <p:ph idx="1"/>
          </p:nvPr>
        </p:nvSpPr>
        <p:spPr/>
        <p:txBody>
          <a:bodyPr/>
          <a:lstStyle/>
          <a:p>
            <a:pPr marL="0" indent="0">
              <a:buNone/>
            </a:pPr>
            <a:endParaRPr lang="fr-FR" dirty="0"/>
          </a:p>
          <a:p>
            <a:pPr marL="342900" lvl="0" indent="-342900" algn="just">
              <a:lnSpc>
                <a:spcPct val="107000"/>
              </a:lnSpc>
              <a:buFont typeface="Cursive standard" pitchFamily="2" charset="0"/>
              <a:buChar char="-"/>
            </a:pPr>
            <a:r>
              <a:rPr lang="fr-FR" sz="1800" kern="100" dirty="0">
                <a:effectLst/>
                <a:latin typeface="Alegreya Sans" panose="00000500000000000000"/>
                <a:ea typeface="Calibri" panose="020F0502020204030204" pitchFamily="34" charset="0"/>
                <a:cs typeface="Times New Roman" panose="02020603050405020304" pitchFamily="18" charset="0"/>
              </a:rPr>
              <a:t>Arrivés sous le baobab, le lion s’exclama :</a:t>
            </a:r>
          </a:p>
          <a:p>
            <a:pPr marL="342900" lvl="0" indent="-342900" algn="just">
              <a:lnSpc>
                <a:spcPct val="107000"/>
              </a:lnSpc>
              <a:spcAft>
                <a:spcPts val="800"/>
              </a:spcAft>
              <a:buFont typeface="Cursive standard" pitchFamily="2" charset="0"/>
              <a:buChar char="-"/>
            </a:pPr>
            <a:r>
              <a:rPr lang="fr-FR" sz="1800" kern="100" dirty="0">
                <a:solidFill>
                  <a:srgbClr val="0070C0"/>
                </a:solidFill>
                <a:effectLst/>
                <a:latin typeface="Alegreya Sans" panose="00000500000000000000"/>
                <a:ea typeface="Calibri" panose="020F0502020204030204" pitchFamily="34" charset="0"/>
                <a:cs typeface="Times New Roman" panose="02020603050405020304" pitchFamily="18" charset="0"/>
              </a:rPr>
              <a:t>« Quelle ombre agréable ? »</a:t>
            </a:r>
            <a:endParaRPr lang="fr-FR" sz="1800" kern="100" dirty="0">
              <a:effectLst/>
              <a:latin typeface="Alegreya Sans" panose="0000050000000000000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FR" sz="1800" kern="100" dirty="0">
                <a:effectLst/>
                <a:latin typeface="Alegreya Sans" panose="00000500000000000000"/>
                <a:ea typeface="Calibri" panose="020F0502020204030204" pitchFamily="34" charset="0"/>
                <a:cs typeface="Times New Roman" panose="02020603050405020304" pitchFamily="18" charset="0"/>
              </a:rPr>
              <a:t>Tous apprécièrent l’arbre et décidèrent de s’installer sous le baobab. En s’asseyant, ils tombèrent tous au même moment dans un énorme trou très profond creusé par </a:t>
            </a:r>
            <a:r>
              <a:rPr lang="fr-FR" sz="1800" kern="100" dirty="0" err="1">
                <a:effectLst/>
                <a:latin typeface="Alegreya Sans" panose="00000500000000000000"/>
                <a:ea typeface="Calibri" panose="020F0502020204030204" pitchFamily="34" charset="0"/>
                <a:cs typeface="Times New Roman" panose="02020603050405020304" pitchFamily="18" charset="0"/>
              </a:rPr>
              <a:t>Gadoum</a:t>
            </a:r>
            <a:r>
              <a:rPr lang="fr-FR" sz="1800" kern="100" dirty="0">
                <a:effectLst/>
                <a:latin typeface="Alegreya Sans" panose="00000500000000000000"/>
                <a:ea typeface="Calibri" panose="020F0502020204030204" pitchFamily="34" charset="0"/>
                <a:cs typeface="Times New Roman" panose="02020603050405020304" pitchFamily="18" charset="0"/>
              </a:rPr>
              <a:t> le chasseur. Le piège était recouvert par les feuilles de baobab.</a:t>
            </a:r>
          </a:p>
          <a:p>
            <a:pPr marL="0" indent="0">
              <a:buNone/>
            </a:pPr>
            <a:endParaRPr lang="fr-FR" dirty="0"/>
          </a:p>
        </p:txBody>
      </p:sp>
    </p:spTree>
    <p:extLst>
      <p:ext uri="{BB962C8B-B14F-4D97-AF65-F5344CB8AC3E}">
        <p14:creationId xmlns:p14="http://schemas.microsoft.com/office/powerpoint/2010/main" val="2042477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7DDEAB7B-7C12-D284-8C81-8647DDC6512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0"/>
            <a:ext cx="10101549" cy="6824683"/>
          </a:xfrm>
        </p:spPr>
      </p:pic>
      <p:pic>
        <p:nvPicPr>
          <p:cNvPr id="3" name="9">
            <a:hlinkClick r:id="" action="ppaction://media"/>
            <a:extLst>
              <a:ext uri="{FF2B5EF4-FFF2-40B4-BE49-F238E27FC236}">
                <a16:creationId xmlns:a16="http://schemas.microsoft.com/office/drawing/2014/main" id="{CEF30C7F-6F41-EAFE-FBB1-411B828599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60111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9B6D8FE-742C-B220-CCC0-2C19B6997159}"/>
              </a:ext>
            </a:extLst>
          </p:cNvPr>
          <p:cNvSpPr>
            <a:spLocks noGrp="1"/>
          </p:cNvSpPr>
          <p:nvPr>
            <p:ph idx="1"/>
          </p:nvPr>
        </p:nvSpPr>
        <p:spPr>
          <a:xfrm>
            <a:off x="466725" y="419100"/>
            <a:ext cx="10887075" cy="6591299"/>
          </a:xfrm>
        </p:spPr>
        <p:txBody>
          <a:bodyPr>
            <a:normAutofit/>
          </a:bodyPr>
          <a:lstStyle/>
          <a:p>
            <a:pPr marL="0" indent="0" algn="just">
              <a:lnSpc>
                <a:spcPct val="107000"/>
              </a:lnSpc>
              <a:spcAft>
                <a:spcPts val="800"/>
              </a:spcAft>
              <a:buNone/>
            </a:pPr>
            <a:r>
              <a:rPr lang="fr-FR" sz="1800" kern="100" dirty="0">
                <a:effectLst/>
                <a:latin typeface="Alegreya Sans" panose="00000500000000000000"/>
                <a:ea typeface="Calibri" panose="020F0502020204030204" pitchFamily="34" charset="0"/>
                <a:cs typeface="Times New Roman" panose="02020603050405020304" pitchFamily="18" charset="0"/>
              </a:rPr>
              <a:t>Pendant ce temps, le singe qui était perché sur l’une des branches avait suivi toute la scène.</a:t>
            </a:r>
          </a:p>
          <a:p>
            <a:pPr marL="342900" lvl="0" indent="-342900" algn="just">
              <a:lnSpc>
                <a:spcPct val="107000"/>
              </a:lnSpc>
              <a:buFont typeface="Cursive standard" pitchFamily="2" charset="0"/>
              <a:buChar char="-"/>
            </a:pPr>
            <a:r>
              <a:rPr lang="fr-FR" sz="1800" kern="100" dirty="0" err="1">
                <a:solidFill>
                  <a:srgbClr val="CC0066"/>
                </a:solidFill>
                <a:effectLst/>
                <a:latin typeface="Alegreya Sans" panose="00000500000000000000"/>
                <a:ea typeface="Calibri" panose="020F0502020204030204" pitchFamily="34" charset="0"/>
                <a:cs typeface="Times New Roman" panose="02020603050405020304" pitchFamily="18" charset="0"/>
              </a:rPr>
              <a:t>Mouwa</a:t>
            </a:r>
            <a:r>
              <a:rPr lang="fr-FR" sz="1800" kern="100" dirty="0">
                <a:solidFill>
                  <a:srgbClr val="CC0066"/>
                </a:solidFill>
                <a:effectLst/>
                <a:latin typeface="Alegreya Sans" panose="00000500000000000000"/>
                <a:ea typeface="Calibri" panose="020F0502020204030204" pitchFamily="34" charset="0"/>
                <a:cs typeface="Times New Roman" panose="02020603050405020304" pitchFamily="18" charset="0"/>
              </a:rPr>
              <a:t> </a:t>
            </a:r>
            <a:r>
              <a:rPr lang="fr-FR" sz="1800" kern="100" dirty="0" err="1">
                <a:solidFill>
                  <a:srgbClr val="CC0066"/>
                </a:solidFill>
                <a:effectLst/>
                <a:latin typeface="Alegreya Sans" panose="00000500000000000000"/>
                <a:ea typeface="Calibri" panose="020F0502020204030204" pitchFamily="34" charset="0"/>
                <a:cs typeface="Times New Roman" panose="02020603050405020304" pitchFamily="18" charset="0"/>
              </a:rPr>
              <a:t>dissi</a:t>
            </a:r>
            <a:r>
              <a:rPr lang="fr-FR" sz="1800" kern="100" dirty="0">
                <a:solidFill>
                  <a:srgbClr val="CC0066"/>
                </a:solidFill>
                <a:effectLst/>
                <a:latin typeface="Alegreya Sans" panose="00000500000000000000"/>
                <a:ea typeface="Calibri" panose="020F0502020204030204" pitchFamily="34" charset="0"/>
                <a:cs typeface="Times New Roman" panose="02020603050405020304" pitchFamily="18" charset="0"/>
              </a:rPr>
              <a:t> ! Man i </a:t>
            </a:r>
            <a:r>
              <a:rPr lang="fr-FR" sz="1800" kern="100" dirty="0" err="1">
                <a:solidFill>
                  <a:srgbClr val="CC0066"/>
                </a:solidFill>
                <a:effectLst/>
                <a:latin typeface="Alegreya Sans" panose="00000500000000000000"/>
                <a:ea typeface="Calibri" panose="020F0502020204030204" pitchFamily="34" charset="0"/>
                <a:cs typeface="Times New Roman" panose="02020603050405020304" pitchFamily="18" charset="0"/>
              </a:rPr>
              <a:t>lah</a:t>
            </a:r>
            <a:r>
              <a:rPr lang="fr-FR" sz="1800" kern="100" dirty="0">
                <a:solidFill>
                  <a:srgbClr val="CC0066"/>
                </a:solidFill>
                <a:effectLst/>
                <a:latin typeface="Alegreya Sans" panose="00000500000000000000"/>
                <a:ea typeface="Calibri" panose="020F0502020204030204" pitchFamily="34" charset="0"/>
                <a:cs typeface="Times New Roman" panose="02020603050405020304" pitchFamily="18" charset="0"/>
              </a:rPr>
              <a:t>. </a:t>
            </a:r>
            <a:r>
              <a:rPr lang="fr-FR" sz="1800" kern="100" dirty="0">
                <a:effectLst/>
                <a:latin typeface="Alegreya Sans" panose="00000500000000000000"/>
                <a:ea typeface="Calibri" panose="020F0502020204030204" pitchFamily="34" charset="0"/>
                <a:cs typeface="Times New Roman" panose="02020603050405020304" pitchFamily="18" charset="0"/>
              </a:rPr>
              <a:t>Dit le singe.</a:t>
            </a:r>
          </a:p>
          <a:p>
            <a:pPr marL="342900" lvl="0" indent="-342900" algn="just">
              <a:lnSpc>
                <a:spcPct val="107000"/>
              </a:lnSpc>
              <a:buFont typeface="Cursive standard" pitchFamily="2" charset="0"/>
              <a:buChar char="-"/>
            </a:pPr>
            <a:r>
              <a:rPr lang="fr-FR" sz="1800" kern="100" dirty="0" err="1">
                <a:solidFill>
                  <a:srgbClr val="CC0066"/>
                </a:solidFill>
                <a:effectLst/>
                <a:latin typeface="Alegreya Sans" panose="00000500000000000000"/>
                <a:ea typeface="Calibri" panose="020F0502020204030204" pitchFamily="34" charset="0"/>
                <a:cs typeface="Times New Roman" panose="02020603050405020304" pitchFamily="18" charset="0"/>
              </a:rPr>
              <a:t>Ngatog</a:t>
            </a:r>
            <a:r>
              <a:rPr lang="fr-FR" sz="1800" kern="100" dirty="0">
                <a:solidFill>
                  <a:srgbClr val="CC0066"/>
                </a:solidFill>
                <a:effectLst/>
                <a:latin typeface="Alegreya Sans" panose="00000500000000000000"/>
                <a:ea typeface="Calibri" panose="020F0502020204030204" pitchFamily="34" charset="0"/>
                <a:cs typeface="Times New Roman" panose="02020603050405020304" pitchFamily="18" charset="0"/>
              </a:rPr>
              <a:t> gue i raï </a:t>
            </a:r>
            <a:r>
              <a:rPr lang="fr-FR" sz="1800" kern="100" dirty="0" err="1">
                <a:solidFill>
                  <a:srgbClr val="CC0066"/>
                </a:solidFill>
                <a:effectLst/>
                <a:latin typeface="Alegreya Sans" panose="00000500000000000000"/>
                <a:ea typeface="Calibri" panose="020F0502020204030204" pitchFamily="34" charset="0"/>
                <a:cs typeface="Times New Roman" panose="02020603050405020304" pitchFamily="18" charset="0"/>
              </a:rPr>
              <a:t>kad</a:t>
            </a:r>
            <a:r>
              <a:rPr lang="fr-FR" sz="1800" kern="100" dirty="0">
                <a:solidFill>
                  <a:srgbClr val="CC0066"/>
                </a:solidFill>
                <a:effectLst/>
                <a:latin typeface="Alegreya Sans" panose="00000500000000000000"/>
                <a:ea typeface="Calibri" panose="020F0502020204030204" pitchFamily="34" charset="0"/>
                <a:cs typeface="Times New Roman" panose="02020603050405020304" pitchFamily="18" charset="0"/>
              </a:rPr>
              <a:t> </a:t>
            </a:r>
            <a:r>
              <a:rPr lang="fr-FR" sz="1800" kern="100" dirty="0" err="1">
                <a:solidFill>
                  <a:srgbClr val="CC0066"/>
                </a:solidFill>
                <a:effectLst/>
                <a:latin typeface="Alegreya Sans" panose="00000500000000000000"/>
                <a:ea typeface="Calibri" panose="020F0502020204030204" pitchFamily="34" charset="0"/>
                <a:cs typeface="Times New Roman" panose="02020603050405020304" pitchFamily="18" charset="0"/>
              </a:rPr>
              <a:t>koum</a:t>
            </a:r>
            <a:r>
              <a:rPr lang="fr-FR" sz="1800" kern="100" dirty="0">
                <a:solidFill>
                  <a:srgbClr val="CC0066"/>
                </a:solidFill>
                <a:effectLst/>
                <a:latin typeface="Alegreya Sans" panose="00000500000000000000"/>
                <a:ea typeface="Calibri" panose="020F0502020204030204" pitchFamily="34" charset="0"/>
                <a:cs typeface="Times New Roman" panose="02020603050405020304" pitchFamily="18" charset="0"/>
              </a:rPr>
              <a:t> </a:t>
            </a:r>
            <a:r>
              <a:rPr lang="fr-FR" sz="1800" kern="100" dirty="0" err="1">
                <a:solidFill>
                  <a:srgbClr val="CC0066"/>
                </a:solidFill>
                <a:effectLst/>
                <a:latin typeface="Alegreya Sans" panose="00000500000000000000"/>
                <a:ea typeface="Calibri" panose="020F0502020204030204" pitchFamily="34" charset="0"/>
                <a:cs typeface="Times New Roman" panose="02020603050405020304" pitchFamily="18" charset="0"/>
              </a:rPr>
              <a:t>dim</a:t>
            </a:r>
            <a:r>
              <a:rPr lang="fr-FR" sz="1800" kern="100" dirty="0">
                <a:solidFill>
                  <a:srgbClr val="CC0066"/>
                </a:solidFill>
                <a:effectLst/>
                <a:latin typeface="Alegreya Sans" panose="00000500000000000000"/>
                <a:ea typeface="Calibri" panose="020F0502020204030204" pitchFamily="34" charset="0"/>
                <a:cs typeface="Times New Roman" panose="02020603050405020304" pitchFamily="18" charset="0"/>
              </a:rPr>
              <a:t> man </a:t>
            </a:r>
            <a:r>
              <a:rPr lang="fr-FR" sz="1800" kern="100" dirty="0" err="1">
                <a:solidFill>
                  <a:srgbClr val="CC0066"/>
                </a:solidFill>
                <a:effectLst/>
                <a:latin typeface="Alegreya Sans" panose="00000500000000000000"/>
                <a:ea typeface="Calibri" panose="020F0502020204030204" pitchFamily="34" charset="0"/>
                <a:cs typeface="Times New Roman" panose="02020603050405020304" pitchFamily="18" charset="0"/>
              </a:rPr>
              <a:t>sessi</a:t>
            </a:r>
            <a:r>
              <a:rPr lang="fr-FR" sz="1800" kern="100" dirty="0">
                <a:solidFill>
                  <a:srgbClr val="CC0066"/>
                </a:solidFill>
                <a:effectLst/>
                <a:latin typeface="Alegreya Sans" panose="00000500000000000000"/>
                <a:ea typeface="Calibri" panose="020F0502020204030204" pitchFamily="34" charset="0"/>
                <a:cs typeface="Times New Roman" panose="02020603050405020304" pitchFamily="18" charset="0"/>
              </a:rPr>
              <a:t> </a:t>
            </a:r>
            <a:r>
              <a:rPr lang="fr-FR" sz="1800" kern="100" dirty="0" err="1">
                <a:solidFill>
                  <a:srgbClr val="CC0066"/>
                </a:solidFill>
                <a:effectLst/>
                <a:latin typeface="Alegreya Sans" panose="00000500000000000000"/>
                <a:ea typeface="Calibri" panose="020F0502020204030204" pitchFamily="34" charset="0"/>
                <a:cs typeface="Times New Roman" panose="02020603050405020304" pitchFamily="18" charset="0"/>
              </a:rPr>
              <a:t>goto</a:t>
            </a:r>
            <a:r>
              <a:rPr lang="fr-FR" sz="1800" kern="100" dirty="0">
                <a:solidFill>
                  <a:srgbClr val="CC0066"/>
                </a:solidFill>
                <a:effectLst/>
                <a:latin typeface="Alegreya Sans" panose="00000500000000000000"/>
                <a:ea typeface="Calibri" panose="020F0502020204030204" pitchFamily="34" charset="0"/>
                <a:cs typeface="Times New Roman" panose="02020603050405020304" pitchFamily="18" charset="0"/>
              </a:rPr>
              <a:t> bay ah ?</a:t>
            </a:r>
            <a:r>
              <a:rPr lang="fr-FR" sz="1800" kern="100" dirty="0">
                <a:effectLst/>
                <a:latin typeface="Alegreya Sans" panose="00000500000000000000"/>
                <a:ea typeface="Calibri" panose="020F0502020204030204" pitchFamily="34" charset="0"/>
                <a:cs typeface="Times New Roman" panose="02020603050405020304" pitchFamily="18" charset="0"/>
              </a:rPr>
              <a:t> </a:t>
            </a:r>
          </a:p>
          <a:p>
            <a:pPr marL="342900" lvl="0" indent="-342900" algn="just">
              <a:lnSpc>
                <a:spcPct val="107000"/>
              </a:lnSpc>
              <a:buFont typeface="Cursive standard" pitchFamily="2" charset="0"/>
              <a:buChar char="-"/>
            </a:pPr>
            <a:r>
              <a:rPr lang="fr-FR" sz="1800" kern="100" dirty="0">
                <a:solidFill>
                  <a:srgbClr val="7030A0"/>
                </a:solidFill>
                <a:effectLst/>
                <a:latin typeface="Alegreya Sans" panose="00000500000000000000"/>
                <a:ea typeface="Calibri" panose="020F0502020204030204" pitchFamily="34" charset="0"/>
                <a:cs typeface="Times New Roman" panose="02020603050405020304" pitchFamily="18" charset="0"/>
              </a:rPr>
              <a:t>Boubou </a:t>
            </a:r>
            <a:r>
              <a:rPr lang="fr-FR" sz="1800" kern="100" dirty="0" err="1">
                <a:solidFill>
                  <a:srgbClr val="7030A0"/>
                </a:solidFill>
                <a:effectLst/>
                <a:latin typeface="Alegreya Sans" panose="00000500000000000000"/>
                <a:ea typeface="Calibri" panose="020F0502020204030204" pitchFamily="34" charset="0"/>
                <a:cs typeface="Times New Roman" panose="02020603050405020304" pitchFamily="18" charset="0"/>
              </a:rPr>
              <a:t>samini</a:t>
            </a:r>
            <a:r>
              <a:rPr lang="fr-FR" sz="1800" kern="100" dirty="0">
                <a:solidFill>
                  <a:srgbClr val="7030A0"/>
                </a:solidFill>
                <a:effectLst/>
                <a:latin typeface="Alegreya Sans" panose="00000500000000000000"/>
                <a:ea typeface="Calibri" panose="020F0502020204030204" pitchFamily="34" charset="0"/>
                <a:cs typeface="Times New Roman" panose="02020603050405020304" pitchFamily="18" charset="0"/>
              </a:rPr>
              <a:t>. </a:t>
            </a:r>
            <a:endParaRPr lang="fr-FR" sz="1800" kern="100" dirty="0">
              <a:effectLst/>
              <a:latin typeface="Alegreya Sans" panose="00000500000000000000"/>
              <a:ea typeface="Calibri" panose="020F0502020204030204" pitchFamily="34" charset="0"/>
              <a:cs typeface="Times New Roman" panose="02020603050405020304" pitchFamily="18" charset="0"/>
            </a:endParaRPr>
          </a:p>
          <a:p>
            <a:pPr marL="342900" lvl="0" indent="-342900" algn="just">
              <a:lnSpc>
                <a:spcPct val="107000"/>
              </a:lnSpc>
              <a:buFont typeface="Cursive standard" pitchFamily="2" charset="0"/>
              <a:buChar char="-"/>
            </a:pPr>
            <a:r>
              <a:rPr lang="fr-FR" sz="1800" kern="100" dirty="0">
                <a:solidFill>
                  <a:srgbClr val="ED7D31"/>
                </a:solidFill>
                <a:effectLst/>
                <a:latin typeface="Alegreya Sans" panose="00000500000000000000"/>
                <a:ea typeface="Calibri" panose="020F0502020204030204" pitchFamily="34" charset="0"/>
                <a:cs typeface="Times New Roman" panose="02020603050405020304" pitchFamily="18" charset="0"/>
              </a:rPr>
              <a:t>Mono </a:t>
            </a:r>
            <a:r>
              <a:rPr lang="fr-FR" sz="1800" kern="100" dirty="0" err="1">
                <a:solidFill>
                  <a:srgbClr val="ED7D31"/>
                </a:solidFill>
                <a:effectLst/>
                <a:latin typeface="Alegreya Sans" panose="00000500000000000000"/>
                <a:ea typeface="Calibri" panose="020F0502020204030204" pitchFamily="34" charset="0"/>
                <a:cs typeface="Times New Roman" panose="02020603050405020304" pitchFamily="18" charset="0"/>
              </a:rPr>
              <a:t>perdona</a:t>
            </a:r>
            <a:r>
              <a:rPr lang="fr-FR" sz="1800" kern="100" dirty="0">
                <a:solidFill>
                  <a:srgbClr val="ED7D31"/>
                </a:solidFill>
                <a:effectLst/>
                <a:latin typeface="Alegreya Sans" panose="00000500000000000000"/>
                <a:ea typeface="Calibri" panose="020F0502020204030204" pitchFamily="34" charset="0"/>
                <a:cs typeface="Times New Roman" panose="02020603050405020304" pitchFamily="18" charset="0"/>
              </a:rPr>
              <a:t>-mes. </a:t>
            </a:r>
            <a:endParaRPr lang="fr-FR" sz="1800" kern="100" dirty="0">
              <a:effectLst/>
              <a:latin typeface="Alegreya Sans" panose="00000500000000000000"/>
              <a:ea typeface="Calibri" panose="020F0502020204030204" pitchFamily="34" charset="0"/>
              <a:cs typeface="Times New Roman" panose="02020603050405020304" pitchFamily="18" charset="0"/>
            </a:endParaRPr>
          </a:p>
          <a:p>
            <a:pPr marL="342900" lvl="0" indent="-342900" algn="just">
              <a:lnSpc>
                <a:spcPct val="107000"/>
              </a:lnSpc>
              <a:buFont typeface="Cursive standard" pitchFamily="2" charset="0"/>
              <a:buChar char="-"/>
            </a:pPr>
            <a:r>
              <a:rPr lang="fr-FR" sz="1800" kern="100" dirty="0">
                <a:solidFill>
                  <a:srgbClr val="FF0000"/>
                </a:solidFill>
                <a:effectLst/>
                <a:latin typeface="Alegreya Sans" panose="00000500000000000000"/>
                <a:ea typeface="Calibri" panose="020F0502020204030204" pitchFamily="34" charset="0"/>
                <a:cs typeface="Times New Roman" panose="02020603050405020304" pitchFamily="18" charset="0"/>
              </a:rPr>
              <a:t>Monkey </a:t>
            </a:r>
            <a:r>
              <a:rPr lang="fr-FR" sz="1800" kern="100" dirty="0" err="1">
                <a:solidFill>
                  <a:srgbClr val="FF0000"/>
                </a:solidFill>
                <a:effectLst/>
                <a:latin typeface="Alegreya Sans" panose="00000500000000000000"/>
                <a:ea typeface="Calibri" panose="020F0502020204030204" pitchFamily="34" charset="0"/>
                <a:cs typeface="Times New Roman" panose="02020603050405020304" pitchFamily="18" charset="0"/>
              </a:rPr>
              <a:t>i’m</a:t>
            </a:r>
            <a:r>
              <a:rPr lang="fr-FR" sz="1800" kern="100" dirty="0">
                <a:solidFill>
                  <a:srgbClr val="FF0000"/>
                </a:solidFill>
                <a:effectLst/>
                <a:latin typeface="Alegreya Sans" panose="00000500000000000000"/>
                <a:ea typeface="Calibri" panose="020F0502020204030204" pitchFamily="34" charset="0"/>
                <a:cs typeface="Times New Roman" panose="02020603050405020304" pitchFamily="18" charset="0"/>
              </a:rPr>
              <a:t> </a:t>
            </a:r>
            <a:r>
              <a:rPr lang="fr-FR" sz="1800" kern="100" dirty="0" err="1">
                <a:solidFill>
                  <a:srgbClr val="FF0000"/>
                </a:solidFill>
                <a:effectLst/>
                <a:latin typeface="Alegreya Sans" panose="00000500000000000000"/>
                <a:ea typeface="Calibri" panose="020F0502020204030204" pitchFamily="34" charset="0"/>
                <a:cs typeface="Times New Roman" panose="02020603050405020304" pitchFamily="18" charset="0"/>
              </a:rPr>
              <a:t>sorry</a:t>
            </a:r>
            <a:r>
              <a:rPr lang="fr-FR" sz="1800" kern="100" dirty="0">
                <a:solidFill>
                  <a:srgbClr val="FF0000"/>
                </a:solidFill>
                <a:effectLst/>
                <a:latin typeface="Alegreya Sans" panose="00000500000000000000"/>
                <a:ea typeface="Calibri" panose="020F0502020204030204" pitchFamily="34" charset="0"/>
                <a:cs typeface="Times New Roman" panose="02020603050405020304" pitchFamily="18" charset="0"/>
              </a:rPr>
              <a:t>. </a:t>
            </a:r>
            <a:r>
              <a:rPr lang="fr-FR" sz="1800" kern="100" dirty="0">
                <a:effectLst/>
                <a:latin typeface="Alegreya Sans" panose="00000500000000000000"/>
                <a:ea typeface="Calibri" panose="020F0502020204030204" pitchFamily="34" charset="0"/>
                <a:cs typeface="Times New Roman" panose="02020603050405020304" pitchFamily="18" charset="0"/>
              </a:rPr>
              <a:t>Dirent-ils tous en chœur.</a:t>
            </a:r>
          </a:p>
          <a:p>
            <a:pPr marL="342900" lvl="0" indent="-342900" algn="just">
              <a:lnSpc>
                <a:spcPct val="107000"/>
              </a:lnSpc>
              <a:spcAft>
                <a:spcPts val="800"/>
              </a:spcAft>
              <a:buFont typeface="Cursive standard" pitchFamily="2" charset="0"/>
              <a:buChar char="-"/>
            </a:pPr>
            <a:r>
              <a:rPr lang="fr-FR" sz="1800" kern="100" dirty="0" err="1">
                <a:solidFill>
                  <a:srgbClr val="CC0066"/>
                </a:solidFill>
                <a:effectLst/>
                <a:latin typeface="Alegreya Sans" panose="00000500000000000000"/>
                <a:ea typeface="Calibri" panose="020F0502020204030204" pitchFamily="34" charset="0"/>
                <a:cs typeface="Times New Roman" panose="02020603050405020304" pitchFamily="18" charset="0"/>
              </a:rPr>
              <a:t>Madj</a:t>
            </a:r>
            <a:r>
              <a:rPr lang="fr-FR" sz="1800" kern="100" dirty="0">
                <a:solidFill>
                  <a:srgbClr val="CC0066"/>
                </a:solidFill>
                <a:effectLst/>
                <a:latin typeface="Alegreya Sans" panose="00000500000000000000"/>
                <a:ea typeface="Calibri" panose="020F0502020204030204" pitchFamily="34" charset="0"/>
                <a:cs typeface="Times New Roman" panose="02020603050405020304" pitchFamily="18" charset="0"/>
              </a:rPr>
              <a:t>, man </a:t>
            </a:r>
            <a:r>
              <a:rPr lang="fr-FR" sz="1800" kern="100" dirty="0" err="1">
                <a:solidFill>
                  <a:srgbClr val="CC0066"/>
                </a:solidFill>
                <a:effectLst/>
                <a:latin typeface="Alegreya Sans" panose="00000500000000000000"/>
                <a:ea typeface="Calibri" panose="020F0502020204030204" pitchFamily="34" charset="0"/>
                <a:cs typeface="Times New Roman" panose="02020603050405020304" pitchFamily="18" charset="0"/>
              </a:rPr>
              <a:t>mingué</a:t>
            </a:r>
            <a:r>
              <a:rPr lang="fr-FR" sz="1800" kern="100" dirty="0">
                <a:solidFill>
                  <a:srgbClr val="CC0066"/>
                </a:solidFill>
                <a:effectLst/>
                <a:latin typeface="Alegreya Sans" panose="00000500000000000000"/>
                <a:ea typeface="Calibri" panose="020F0502020204030204" pitchFamily="34" charset="0"/>
                <a:cs typeface="Times New Roman" panose="02020603050405020304" pitchFamily="18" charset="0"/>
              </a:rPr>
              <a:t> ta rob </a:t>
            </a:r>
            <a:r>
              <a:rPr lang="fr-FR" sz="1800" kern="100" dirty="0" err="1">
                <a:solidFill>
                  <a:srgbClr val="CC0066"/>
                </a:solidFill>
                <a:effectLst/>
                <a:latin typeface="Alegreya Sans" panose="00000500000000000000"/>
                <a:ea typeface="Calibri" panose="020F0502020204030204" pitchFamily="34" charset="0"/>
                <a:cs typeface="Times New Roman" panose="02020603050405020304" pitchFamily="18" charset="0"/>
              </a:rPr>
              <a:t>ya</a:t>
            </a:r>
            <a:r>
              <a:rPr lang="fr-FR" sz="1800" kern="100" dirty="0">
                <a:solidFill>
                  <a:srgbClr val="CC0066"/>
                </a:solidFill>
                <a:effectLst/>
                <a:latin typeface="Alegreya Sans" panose="00000500000000000000"/>
                <a:ea typeface="Calibri" panose="020F0502020204030204" pitchFamily="34" charset="0"/>
                <a:cs typeface="Times New Roman" panose="02020603050405020304" pitchFamily="18" charset="0"/>
              </a:rPr>
              <a:t> </a:t>
            </a:r>
            <a:r>
              <a:rPr lang="fr-FR" sz="1800" kern="100" dirty="0" err="1">
                <a:solidFill>
                  <a:srgbClr val="CC0066"/>
                </a:solidFill>
                <a:effectLst/>
                <a:latin typeface="Alegreya Sans" panose="00000500000000000000"/>
                <a:ea typeface="Calibri" panose="020F0502020204030204" pitchFamily="34" charset="0"/>
                <a:cs typeface="Times New Roman" panose="02020603050405020304" pitchFamily="18" charset="0"/>
              </a:rPr>
              <a:t>digne’n</a:t>
            </a:r>
            <a:r>
              <a:rPr lang="fr-FR" sz="1800" kern="100" dirty="0">
                <a:solidFill>
                  <a:srgbClr val="CC0066"/>
                </a:solidFill>
                <a:effectLst/>
                <a:latin typeface="Alegreya Sans" panose="00000500000000000000"/>
                <a:ea typeface="Calibri" panose="020F0502020204030204" pitchFamily="34" charset="0"/>
                <a:cs typeface="Times New Roman" panose="02020603050405020304" pitchFamily="18" charset="0"/>
              </a:rPr>
              <a:t> </a:t>
            </a:r>
            <a:r>
              <a:rPr lang="fr-FR" sz="1800" kern="100" dirty="0" err="1">
                <a:solidFill>
                  <a:srgbClr val="CC0066"/>
                </a:solidFill>
                <a:effectLst/>
                <a:latin typeface="Alegreya Sans" panose="00000500000000000000"/>
                <a:ea typeface="Calibri" panose="020F0502020204030204" pitchFamily="34" charset="0"/>
                <a:cs typeface="Times New Roman" panose="02020603050405020304" pitchFamily="18" charset="0"/>
              </a:rPr>
              <a:t>ssi</a:t>
            </a:r>
            <a:r>
              <a:rPr lang="fr-FR" sz="1800" kern="100" dirty="0">
                <a:solidFill>
                  <a:srgbClr val="CC0066"/>
                </a:solidFill>
                <a:effectLst/>
                <a:latin typeface="Alegreya Sans" panose="00000500000000000000"/>
                <a:ea typeface="Calibri" panose="020F0502020204030204" pitchFamily="34" charset="0"/>
                <a:cs typeface="Times New Roman" panose="02020603050405020304" pitchFamily="18" charset="0"/>
              </a:rPr>
              <a:t>.</a:t>
            </a:r>
            <a:r>
              <a:rPr lang="fr-FR" sz="1800" kern="100" dirty="0">
                <a:effectLst/>
                <a:latin typeface="Alegreya Sans" panose="00000500000000000000"/>
                <a:ea typeface="Calibri" panose="020F0502020204030204" pitchFamily="34" charset="0"/>
                <a:cs typeface="Times New Roman" panose="02020603050405020304" pitchFamily="18" charset="0"/>
              </a:rPr>
              <a:t> Dit le singe. </a:t>
            </a:r>
          </a:p>
          <a:p>
            <a:pPr marL="0" indent="0" algn="just">
              <a:lnSpc>
                <a:spcPct val="107000"/>
              </a:lnSpc>
              <a:spcAft>
                <a:spcPts val="800"/>
              </a:spcAft>
              <a:buNone/>
            </a:pPr>
            <a:r>
              <a:rPr lang="fr-FR" sz="1800" kern="100" dirty="0">
                <a:effectLst/>
                <a:latin typeface="Alegreya Sans" panose="00000500000000000000"/>
                <a:ea typeface="Calibri" panose="020F0502020204030204" pitchFamily="34" charset="0"/>
                <a:cs typeface="Times New Roman" panose="02020603050405020304" pitchFamily="18" charset="0"/>
              </a:rPr>
              <a:t>Après une longue réflexion, le singe s’en alla chercher une corde. Il glissa le bout de la corde dans le trou et réussit à libérer les géants.</a:t>
            </a:r>
          </a:p>
          <a:p>
            <a:pPr marL="0" indent="0">
              <a:buNone/>
            </a:pPr>
            <a:r>
              <a:rPr lang="fr-FR" sz="1200" u="sng" dirty="0" err="1">
                <a:latin typeface="Times New Roman" panose="02020603050405020304" pitchFamily="18" charset="0"/>
                <a:cs typeface="Times New Roman" panose="02020603050405020304" pitchFamily="18" charset="0"/>
              </a:rPr>
              <a:t>Sar:</a:t>
            </a:r>
            <a:r>
              <a:rPr lang="fr-FR" sz="1200" kern="100" dirty="0" err="1">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Mouwoh</a:t>
            </a:r>
            <a:r>
              <a:rPr lang="fr-FR" sz="1200" kern="1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kern="100" dirty="0" err="1">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dissi</a:t>
            </a:r>
            <a:r>
              <a:rPr lang="fr-FR" sz="1200" kern="1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 ! </a:t>
            </a:r>
            <a:r>
              <a:rPr lang="fr-FR" sz="1200" kern="100" dirty="0" err="1">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Mangni</a:t>
            </a:r>
            <a:r>
              <a:rPr lang="fr-FR" sz="1200" kern="1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kern="100" dirty="0" err="1">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lah</a:t>
            </a:r>
            <a:r>
              <a:rPr lang="fr-FR" sz="1200" kern="1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kern="100" dirty="0">
                <a:effectLst/>
                <a:latin typeface="Times New Roman" panose="02020603050405020304" pitchFamily="18" charset="0"/>
                <a:ea typeface="Calibri" panose="020F0502020204030204" pitchFamily="34" charset="0"/>
                <a:cs typeface="Times New Roman" panose="02020603050405020304" pitchFamily="18" charset="0"/>
              </a:rPr>
              <a:t>« Mou-</a:t>
            </a:r>
            <a:r>
              <a:rPr lang="fr-FR" sz="1200" kern="100" dirty="0" err="1">
                <a:effectLst/>
                <a:latin typeface="Times New Roman" panose="02020603050405020304" pitchFamily="18" charset="0"/>
                <a:ea typeface="Calibri" panose="020F0502020204030204" pitchFamily="34" charset="0"/>
                <a:cs typeface="Times New Roman" panose="02020603050405020304" pitchFamily="18" charset="0"/>
              </a:rPr>
              <a:t>wa</a:t>
            </a:r>
            <a:r>
              <a:rPr lang="fr-FR" sz="1200" kern="100" dirty="0">
                <a:effectLst/>
                <a:latin typeface="Times New Roman" panose="02020603050405020304" pitchFamily="18" charset="0"/>
                <a:ea typeface="Calibri" panose="020F0502020204030204" pitchFamily="34" charset="0"/>
                <a:cs typeface="Times New Roman" panose="02020603050405020304" pitchFamily="18" charset="0"/>
              </a:rPr>
              <a:t>! di-</a:t>
            </a:r>
            <a:r>
              <a:rPr lang="fr-FR" sz="1200" kern="100" dirty="0" err="1">
                <a:effectLst/>
                <a:latin typeface="Times New Roman" panose="02020603050405020304" pitchFamily="18" charset="0"/>
                <a:ea typeface="Calibri" panose="020F0502020204030204" pitchFamily="34" charset="0"/>
                <a:cs typeface="Times New Roman" panose="02020603050405020304" pitchFamily="18" charset="0"/>
              </a:rPr>
              <a:t>ssi</a:t>
            </a:r>
            <a:r>
              <a:rPr lang="fr-FR"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200" kern="100" dirty="0" err="1">
                <a:effectLst/>
                <a:latin typeface="Times New Roman" panose="02020603050405020304" pitchFamily="18" charset="0"/>
                <a:ea typeface="Calibri" panose="020F0502020204030204" pitchFamily="34" charset="0"/>
                <a:cs typeface="Times New Roman" panose="02020603050405020304" pitchFamily="18" charset="0"/>
              </a:rPr>
              <a:t>Man-illa</a:t>
            </a:r>
            <a:r>
              <a:rPr lang="fr-FR" sz="1200" kern="100" dirty="0">
                <a:effectLst/>
                <a:latin typeface="Times New Roman" panose="02020603050405020304" pitchFamily="18" charset="0"/>
                <a:ea typeface="Calibri" panose="020F0502020204030204" pitchFamily="34" charset="0"/>
                <a:cs typeface="Times New Roman" panose="02020603050405020304" pitchFamily="18" charset="0"/>
              </a:rPr>
              <a:t>! » (Coucou! Je suis là!) </a:t>
            </a:r>
            <a:r>
              <a:rPr lang="fr-FR" sz="1200" kern="100" dirty="0" err="1">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Ngatog</a:t>
            </a:r>
            <a:r>
              <a:rPr lang="fr-FR" sz="1200" kern="1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 gue i raï </a:t>
            </a:r>
            <a:r>
              <a:rPr lang="fr-FR" sz="1200" kern="100" dirty="0" err="1">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kad</a:t>
            </a:r>
            <a:r>
              <a:rPr lang="fr-FR" sz="1200" kern="1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kern="100" dirty="0" err="1">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koum</a:t>
            </a:r>
            <a:r>
              <a:rPr lang="fr-FR" sz="1200" kern="1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kern="100" dirty="0" err="1">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dim</a:t>
            </a:r>
            <a:r>
              <a:rPr lang="fr-FR" sz="1200" kern="1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 man </a:t>
            </a:r>
            <a:r>
              <a:rPr lang="fr-FR" sz="1200" kern="100" dirty="0" err="1">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sessi</a:t>
            </a:r>
            <a:r>
              <a:rPr lang="fr-FR" sz="1200" kern="1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kern="100" dirty="0" err="1">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goto</a:t>
            </a:r>
            <a:r>
              <a:rPr lang="fr-FR" sz="1200" kern="1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 bay ah ?</a:t>
            </a:r>
            <a:r>
              <a:rPr lang="fr-FR" sz="1200" kern="100" dirty="0">
                <a:effectLst/>
                <a:latin typeface="Times New Roman" panose="02020603050405020304" pitchFamily="18" charset="0"/>
                <a:ea typeface="Calibri" panose="020F0502020204030204" pitchFamily="34" charset="0"/>
                <a:cs typeface="Times New Roman" panose="02020603050405020304" pitchFamily="18" charset="0"/>
              </a:rPr>
              <a:t> « </a:t>
            </a:r>
            <a:r>
              <a:rPr lang="fr-FR" sz="1200" kern="100" dirty="0" err="1">
                <a:effectLst/>
                <a:latin typeface="Times New Roman" panose="02020603050405020304" pitchFamily="18" charset="0"/>
                <a:ea typeface="Calibri" panose="020F0502020204030204" pitchFamily="34" charset="0"/>
                <a:cs typeface="Times New Roman" panose="02020603050405020304" pitchFamily="18" charset="0"/>
              </a:rPr>
              <a:t>ga</a:t>
            </a:r>
            <a:r>
              <a:rPr lang="fr-FR" sz="12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1200" kern="100" dirty="0" err="1">
                <a:effectLst/>
                <a:latin typeface="Times New Roman" panose="02020603050405020304" pitchFamily="18" charset="0"/>
                <a:ea typeface="Calibri" panose="020F0502020204030204" pitchFamily="34" charset="0"/>
                <a:cs typeface="Times New Roman" panose="02020603050405020304" pitchFamily="18" charset="0"/>
              </a:rPr>
              <a:t>tog</a:t>
            </a:r>
            <a:r>
              <a:rPr lang="fr-FR" sz="1200" kern="100" dirty="0">
                <a:effectLst/>
                <a:latin typeface="Times New Roman" panose="02020603050405020304" pitchFamily="18" charset="0"/>
                <a:ea typeface="Calibri" panose="020F0502020204030204" pitchFamily="34" charset="0"/>
                <a:cs typeface="Times New Roman" panose="02020603050405020304" pitchFamily="18" charset="0"/>
              </a:rPr>
              <a:t>-gue i-raille </a:t>
            </a:r>
            <a:r>
              <a:rPr lang="fr-FR" sz="1200" kern="100" dirty="0" err="1">
                <a:effectLst/>
                <a:latin typeface="Times New Roman" panose="02020603050405020304" pitchFamily="18" charset="0"/>
                <a:ea typeface="Calibri" panose="020F0502020204030204" pitchFamily="34" charset="0"/>
                <a:cs typeface="Times New Roman" panose="02020603050405020304" pitchFamily="18" charset="0"/>
              </a:rPr>
              <a:t>kad</a:t>
            </a:r>
            <a:r>
              <a:rPr lang="fr-FR"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200" kern="100" dirty="0" err="1">
                <a:effectLst/>
                <a:latin typeface="Times New Roman" panose="02020603050405020304" pitchFamily="18" charset="0"/>
                <a:ea typeface="Calibri" panose="020F0502020204030204" pitchFamily="34" charset="0"/>
                <a:cs typeface="Times New Roman" panose="02020603050405020304" pitchFamily="18" charset="0"/>
              </a:rPr>
              <a:t>kou</a:t>
            </a:r>
            <a:r>
              <a:rPr lang="fr-FR" sz="1200" dirty="0">
                <a:latin typeface="Times New Roman" panose="02020603050405020304" pitchFamily="18" charset="0"/>
                <a:cs typeface="Times New Roman" panose="02020603050405020304" pitchFamily="18" charset="0"/>
              </a:rPr>
              <a:t> </a:t>
            </a:r>
            <a:r>
              <a:rPr lang="fr-FR" sz="1200" kern="100" dirty="0">
                <a:effectLst/>
                <a:latin typeface="Times New Roman" panose="02020603050405020304" pitchFamily="18" charset="0"/>
                <a:ea typeface="Calibri" panose="020F0502020204030204" pitchFamily="34" charset="0"/>
                <a:cs typeface="Times New Roman" panose="02020603050405020304" pitchFamily="18" charset="0"/>
              </a:rPr>
              <a:t>m di-man ceci </a:t>
            </a:r>
            <a:r>
              <a:rPr lang="fr-FR" sz="1200" kern="100" dirty="0" err="1">
                <a:effectLst/>
                <a:latin typeface="Times New Roman" panose="02020603050405020304" pitchFamily="18" charset="0"/>
                <a:ea typeface="Calibri" panose="020F0502020204030204" pitchFamily="34" charset="0"/>
                <a:cs typeface="Times New Roman" panose="02020603050405020304" pitchFamily="18" charset="0"/>
              </a:rPr>
              <a:t>goto</a:t>
            </a:r>
            <a:r>
              <a:rPr lang="fr-FR" sz="1200" kern="100" dirty="0">
                <a:effectLst/>
                <a:latin typeface="Times New Roman" panose="02020603050405020304" pitchFamily="18" charset="0"/>
                <a:ea typeface="Calibri" panose="020F0502020204030204" pitchFamily="34" charset="0"/>
                <a:cs typeface="Times New Roman" panose="02020603050405020304" pitchFamily="18" charset="0"/>
              </a:rPr>
              <a:t> bail ah? » (Les géants, pensez-vous que ma présence n’est toujours pas nécessaire?)</a:t>
            </a:r>
          </a:p>
          <a:p>
            <a:pPr marL="0" indent="0">
              <a:buNone/>
            </a:pPr>
            <a:r>
              <a:rPr lang="fr-FR" sz="1200" u="sng" kern="100" dirty="0">
                <a:latin typeface="Times New Roman" panose="02020603050405020304" pitchFamily="18" charset="0"/>
                <a:ea typeface="Calibri" panose="020F0502020204030204" pitchFamily="34" charset="0"/>
                <a:cs typeface="Times New Roman" panose="02020603050405020304" pitchFamily="18" charset="0"/>
              </a:rPr>
              <a:t>Arabe: </a:t>
            </a:r>
            <a:r>
              <a:rPr lang="fr-FR" sz="12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Boubou </a:t>
            </a:r>
            <a:r>
              <a:rPr lang="fr-FR" sz="12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samini</a:t>
            </a:r>
            <a:r>
              <a:rPr lang="fr-FR" sz="1200" kern="1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r>
              <a:rPr lang="fr-FR" sz="12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200" kern="100" dirty="0" err="1">
                <a:effectLst/>
                <a:latin typeface="Times New Roman" panose="02020603050405020304" pitchFamily="18" charset="0"/>
                <a:ea typeface="Calibri" panose="020F0502020204030204" pitchFamily="34" charset="0"/>
                <a:cs typeface="Times New Roman" panose="02020603050405020304" pitchFamily="18" charset="0"/>
              </a:rPr>
              <a:t>bou-bou</a:t>
            </a:r>
            <a:r>
              <a:rPr lang="fr-FR" sz="1200" kern="100" dirty="0">
                <a:effectLst/>
                <a:latin typeface="Times New Roman" panose="02020603050405020304" pitchFamily="18" charset="0"/>
                <a:ea typeface="Calibri" panose="020F0502020204030204" pitchFamily="34" charset="0"/>
                <a:cs typeface="Times New Roman" panose="02020603050405020304" pitchFamily="18" charset="0"/>
              </a:rPr>
              <a:t> sa-mi-ni » (singe, pardonne-moi)!</a:t>
            </a:r>
          </a:p>
          <a:p>
            <a:pPr marL="0" indent="0">
              <a:buNone/>
            </a:pPr>
            <a:r>
              <a:rPr lang="fr-FR" sz="1200" u="sng" kern="100" dirty="0">
                <a:latin typeface="Times New Roman" panose="02020603050405020304" pitchFamily="18" charset="0"/>
                <a:ea typeface="Calibri" panose="020F0502020204030204" pitchFamily="34" charset="0"/>
                <a:cs typeface="Times New Roman" panose="02020603050405020304" pitchFamily="18" charset="0"/>
              </a:rPr>
              <a:t>Espagnol: </a:t>
            </a:r>
            <a:r>
              <a:rPr lang="fr-FR" sz="1200" kern="100" dirty="0">
                <a:solidFill>
                  <a:srgbClr val="ED7D31"/>
                </a:solidFill>
                <a:effectLst/>
                <a:latin typeface="Times New Roman" panose="02020603050405020304" pitchFamily="18" charset="0"/>
                <a:ea typeface="Calibri" panose="020F0502020204030204" pitchFamily="34" charset="0"/>
                <a:cs typeface="Times New Roman" panose="02020603050405020304" pitchFamily="18" charset="0"/>
              </a:rPr>
              <a:t>Mono </a:t>
            </a:r>
            <a:r>
              <a:rPr lang="fr-FR" sz="1200" kern="100" dirty="0" err="1">
                <a:solidFill>
                  <a:srgbClr val="ED7D31"/>
                </a:solidFill>
                <a:effectLst/>
                <a:latin typeface="Times New Roman" panose="02020603050405020304" pitchFamily="18" charset="0"/>
                <a:ea typeface="Calibri" panose="020F0502020204030204" pitchFamily="34" charset="0"/>
                <a:cs typeface="Times New Roman" panose="02020603050405020304" pitchFamily="18" charset="0"/>
              </a:rPr>
              <a:t>perdona</a:t>
            </a:r>
            <a:r>
              <a:rPr lang="fr-FR" sz="1200" kern="100" dirty="0">
                <a:solidFill>
                  <a:srgbClr val="ED7D31"/>
                </a:solidFill>
                <a:effectLst/>
                <a:latin typeface="Times New Roman" panose="02020603050405020304" pitchFamily="18" charset="0"/>
                <a:ea typeface="Calibri" panose="020F0502020204030204" pitchFamily="34" charset="0"/>
                <a:cs typeface="Times New Roman" panose="02020603050405020304" pitchFamily="18" charset="0"/>
              </a:rPr>
              <a:t>-mes! </a:t>
            </a:r>
            <a:r>
              <a:rPr lang="fr-FR" sz="1200" kern="100" dirty="0">
                <a:effectLst/>
                <a:latin typeface="Times New Roman" panose="02020603050405020304" pitchFamily="18" charset="0"/>
                <a:ea typeface="Calibri" panose="020F0502020204030204" pitchFamily="34" charset="0"/>
                <a:cs typeface="Times New Roman" panose="02020603050405020304" pitchFamily="18" charset="0"/>
              </a:rPr>
              <a:t>(singe, pardonne-moi)!</a:t>
            </a:r>
          </a:p>
          <a:p>
            <a:pPr marL="0" indent="0">
              <a:buNone/>
            </a:pPr>
            <a:r>
              <a:rPr lang="fr-FR" sz="1200" kern="100" dirty="0">
                <a:latin typeface="Times New Roman" panose="02020603050405020304" pitchFamily="18" charset="0"/>
                <a:ea typeface="Calibri" panose="020F0502020204030204" pitchFamily="34" charset="0"/>
                <a:cs typeface="Times New Roman" panose="02020603050405020304" pitchFamily="18" charset="0"/>
              </a:rPr>
              <a:t>Anglais: </a:t>
            </a:r>
            <a:r>
              <a:rPr lang="fr-FR" sz="1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Monkey </a:t>
            </a:r>
            <a:r>
              <a:rPr lang="fr-FR" sz="1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i’m</a:t>
            </a:r>
            <a:r>
              <a:rPr lang="fr-FR" sz="1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sorry</a:t>
            </a:r>
            <a:r>
              <a:rPr lang="fr-FR" sz="1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kern="100" dirty="0">
                <a:effectLst/>
                <a:latin typeface="Times New Roman" panose="02020603050405020304" pitchFamily="18" charset="0"/>
                <a:ea typeface="Calibri" panose="020F0502020204030204" pitchFamily="34" charset="0"/>
                <a:cs typeface="Times New Roman" panose="02020603050405020304" pitchFamily="18" charset="0"/>
              </a:rPr>
              <a:t>(singe, pardonne-moi)!</a:t>
            </a:r>
          </a:p>
          <a:p>
            <a:pPr marL="0" indent="0">
              <a:buNone/>
            </a:pPr>
            <a:r>
              <a:rPr lang="fr-FR" sz="1200" u="sng" kern="100" dirty="0">
                <a:latin typeface="Times New Roman" panose="02020603050405020304" pitchFamily="18" charset="0"/>
                <a:ea typeface="Calibri" panose="020F0502020204030204" pitchFamily="34" charset="0"/>
                <a:cs typeface="Times New Roman" panose="02020603050405020304" pitchFamily="18" charset="0"/>
              </a:rPr>
              <a:t>Sar: </a:t>
            </a:r>
            <a:r>
              <a:rPr lang="fr-FR" sz="1200" kern="100" dirty="0" err="1">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Madj</a:t>
            </a:r>
            <a:r>
              <a:rPr lang="fr-FR" sz="1200" kern="1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 man </a:t>
            </a:r>
            <a:r>
              <a:rPr lang="fr-FR" sz="1200" kern="100" dirty="0" err="1">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mingué</a:t>
            </a:r>
            <a:r>
              <a:rPr lang="fr-FR" sz="1200" kern="1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 ta rob </a:t>
            </a:r>
            <a:r>
              <a:rPr lang="fr-FR" sz="1200" kern="100" dirty="0" err="1">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ya</a:t>
            </a:r>
            <a:r>
              <a:rPr lang="fr-FR" sz="1200" kern="1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kern="100" dirty="0" err="1">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digne’n</a:t>
            </a:r>
            <a:r>
              <a:rPr lang="fr-FR" sz="1200" kern="1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kern="100" dirty="0" err="1">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ssi</a:t>
            </a:r>
            <a:r>
              <a:rPr lang="fr-FR" sz="1200" kern="1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rPr>
              <a:t>.</a:t>
            </a:r>
            <a:r>
              <a:rPr lang="fr-FR"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200" kern="100" dirty="0">
                <a:latin typeface="Times New Roman" panose="02020603050405020304" pitchFamily="18" charset="0"/>
                <a:ea typeface="Calibri" panose="020F0502020204030204" pitchFamily="34" charset="0"/>
                <a:cs typeface="Times New Roman" panose="02020603050405020304" pitchFamily="18" charset="0"/>
              </a:rPr>
              <a:t>« </a:t>
            </a:r>
            <a:r>
              <a:rPr lang="fr-FR" sz="1200" kern="100" dirty="0" err="1">
                <a:latin typeface="Times New Roman" panose="02020603050405020304" pitchFamily="18" charset="0"/>
                <a:ea typeface="Calibri" panose="020F0502020204030204" pitchFamily="34" charset="0"/>
                <a:cs typeface="Times New Roman" panose="02020603050405020304" pitchFamily="18" charset="0"/>
              </a:rPr>
              <a:t>Madji</a:t>
            </a:r>
            <a:r>
              <a:rPr lang="fr-FR" sz="1200" kern="100" dirty="0">
                <a:latin typeface="Times New Roman" panose="02020603050405020304" pitchFamily="18" charset="0"/>
                <a:ea typeface="Calibri" panose="020F0502020204030204" pitchFamily="34" charset="0"/>
                <a:cs typeface="Times New Roman" panose="02020603050405020304" pitchFamily="18" charset="0"/>
              </a:rPr>
              <a:t>, ma-</a:t>
            </a:r>
            <a:r>
              <a:rPr lang="fr-FR" sz="1200" kern="100" dirty="0" err="1">
                <a:latin typeface="Times New Roman" panose="02020603050405020304" pitchFamily="18" charset="0"/>
                <a:ea typeface="Calibri" panose="020F0502020204030204" pitchFamily="34" charset="0"/>
                <a:cs typeface="Times New Roman" panose="02020603050405020304" pitchFamily="18" charset="0"/>
              </a:rPr>
              <a:t>migué</a:t>
            </a:r>
            <a:r>
              <a:rPr lang="fr-FR" sz="1200" kern="100" dirty="0">
                <a:latin typeface="Times New Roman" panose="02020603050405020304" pitchFamily="18" charset="0"/>
                <a:ea typeface="Calibri" panose="020F0502020204030204" pitchFamily="34" charset="0"/>
                <a:cs typeface="Times New Roman" panose="02020603050405020304" pitchFamily="18" charset="0"/>
              </a:rPr>
              <a:t> ta rob </a:t>
            </a:r>
            <a:r>
              <a:rPr lang="fr-FR" sz="1200" kern="100" dirty="0" err="1">
                <a:latin typeface="Times New Roman" panose="02020603050405020304" pitchFamily="18" charset="0"/>
                <a:ea typeface="Calibri" panose="020F0502020204030204" pitchFamily="34" charset="0"/>
                <a:cs typeface="Times New Roman" panose="02020603050405020304" pitchFamily="18" charset="0"/>
              </a:rPr>
              <a:t>ya</a:t>
            </a:r>
            <a:r>
              <a:rPr lang="fr-FR" sz="1200" kern="100" dirty="0">
                <a:latin typeface="Times New Roman" panose="02020603050405020304" pitchFamily="18" charset="0"/>
                <a:ea typeface="Calibri" panose="020F0502020204030204" pitchFamily="34" charset="0"/>
                <a:cs typeface="Times New Roman" panose="02020603050405020304" pitchFamily="18" charset="0"/>
              </a:rPr>
              <a:t> digne-</a:t>
            </a:r>
            <a:r>
              <a:rPr lang="fr-FR" sz="1200" kern="100" dirty="0" err="1">
                <a:latin typeface="Times New Roman" panose="02020603050405020304" pitchFamily="18" charset="0"/>
                <a:ea typeface="Calibri" panose="020F0502020204030204" pitchFamily="34" charset="0"/>
                <a:cs typeface="Times New Roman" panose="02020603050405020304" pitchFamily="18" charset="0"/>
              </a:rPr>
              <a:t>ssi</a:t>
            </a:r>
            <a:r>
              <a:rPr lang="fr-FR" sz="1200" kern="100" dirty="0">
                <a:latin typeface="Times New Roman" panose="02020603050405020304" pitchFamily="18" charset="0"/>
                <a:ea typeface="Calibri" panose="020F0502020204030204" pitchFamily="34" charset="0"/>
                <a:cs typeface="Times New Roman" panose="02020603050405020304" pitchFamily="18" charset="0"/>
              </a:rPr>
              <a:t>. » ( D’accord! Je vais trouver un moyen pour vous aider).</a:t>
            </a:r>
            <a:endParaRPr lang="fr-FR" sz="1200" u="sng"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fr-FR" sz="1200" b="1" u="sng" kern="100" dirty="0">
              <a:effectLst/>
              <a:latin typeface="Alegreya Sans" panose="00000500000000000000"/>
              <a:ea typeface="Calibri" panose="020F0502020204030204" pitchFamily="34" charset="0"/>
              <a:cs typeface="Times New Roman" panose="02020603050405020304" pitchFamily="18" charset="0"/>
            </a:endParaRPr>
          </a:p>
          <a:p>
            <a:pPr marL="0" indent="0">
              <a:buNone/>
            </a:pPr>
            <a:endParaRPr lang="fr-FR" sz="12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328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6ADF8C2-1526-C010-DD09-F1F22C47B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361" y="0"/>
            <a:ext cx="9716877" cy="6868423"/>
          </a:xfrm>
          <a:prstGeom prst="rect">
            <a:avLst/>
          </a:prstGeom>
        </p:spPr>
      </p:pic>
      <p:pic>
        <p:nvPicPr>
          <p:cNvPr id="2" name="1">
            <a:hlinkClick r:id="" action="ppaction://media"/>
            <a:extLst>
              <a:ext uri="{FF2B5EF4-FFF2-40B4-BE49-F238E27FC236}">
                <a16:creationId xmlns:a16="http://schemas.microsoft.com/office/drawing/2014/main" id="{4E53C8A8-4CF2-6725-C58C-C98D4E4F75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2816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A2E895B5-A735-1AFA-E05C-DCCEED1ECAF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95152" y="0"/>
            <a:ext cx="9718159" cy="6869328"/>
          </a:xfrm>
        </p:spPr>
      </p:pic>
      <p:pic>
        <p:nvPicPr>
          <p:cNvPr id="3" name="10">
            <a:hlinkClick r:id="" action="ppaction://media"/>
            <a:extLst>
              <a:ext uri="{FF2B5EF4-FFF2-40B4-BE49-F238E27FC236}">
                <a16:creationId xmlns:a16="http://schemas.microsoft.com/office/drawing/2014/main" id="{5BD49B14-938D-0A18-ECD7-CAFED9E187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71560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4B551AD-105E-7F96-2F02-F544D9B9EEAD}"/>
              </a:ext>
            </a:extLst>
          </p:cNvPr>
          <p:cNvSpPr>
            <a:spLocks noGrp="1"/>
          </p:cNvSpPr>
          <p:nvPr>
            <p:ph idx="1"/>
          </p:nvPr>
        </p:nvSpPr>
        <p:spPr>
          <a:xfrm>
            <a:off x="1008017" y="1812562"/>
            <a:ext cx="10515600" cy="4351338"/>
          </a:xfrm>
        </p:spPr>
        <p:txBody>
          <a:bodyPr/>
          <a:lstStyle/>
          <a:p>
            <a:pPr marL="0" indent="0" algn="just">
              <a:lnSpc>
                <a:spcPct val="107000"/>
              </a:lnSpc>
              <a:spcAft>
                <a:spcPts val="800"/>
              </a:spcAft>
              <a:buNone/>
            </a:pPr>
            <a:r>
              <a:rPr lang="fr-FR" sz="1800" kern="100" dirty="0" err="1">
                <a:effectLst/>
                <a:latin typeface="Alegreya Sans"/>
                <a:ea typeface="Calibri" panose="020F0502020204030204" pitchFamily="34" charset="0"/>
                <a:cs typeface="Times New Roman" panose="02020603050405020304" pitchFamily="18" charset="0"/>
              </a:rPr>
              <a:t>Plutard</a:t>
            </a:r>
            <a:r>
              <a:rPr lang="fr-FR" sz="1800" kern="100" dirty="0">
                <a:effectLst/>
                <a:latin typeface="Alegreya Sans"/>
                <a:ea typeface="Calibri" panose="020F0502020204030204" pitchFamily="34" charset="0"/>
                <a:cs typeface="Times New Roman" panose="02020603050405020304" pitchFamily="18" charset="0"/>
              </a:rPr>
              <a:t>, le chasseur arriva. Il constata que les animaux piégés s’étaient échappés, il poussa un cri :</a:t>
            </a:r>
          </a:p>
          <a:p>
            <a:pPr algn="just">
              <a:lnSpc>
                <a:spcPct val="107000"/>
              </a:lnSpc>
              <a:spcAft>
                <a:spcPts val="800"/>
              </a:spcAft>
              <a:buFontTx/>
              <a:buChar char="-"/>
            </a:pPr>
            <a:r>
              <a:rPr lang="fr-FR" sz="1800" kern="100" dirty="0">
                <a:effectLst/>
                <a:latin typeface="Alegreya Sans"/>
                <a:ea typeface="Calibri" panose="020F0502020204030204" pitchFamily="34" charset="0"/>
                <a:cs typeface="Times New Roman" panose="02020603050405020304" pitchFamily="18" charset="0"/>
              </a:rPr>
              <a:t>«</a:t>
            </a:r>
            <a:r>
              <a:rPr lang="fr-FR" sz="1800" kern="100" dirty="0">
                <a:solidFill>
                  <a:srgbClr val="C45911"/>
                </a:solidFill>
                <a:effectLst/>
                <a:latin typeface="Alegreya Sans"/>
                <a:ea typeface="Calibri" panose="020F0502020204030204" pitchFamily="34" charset="0"/>
                <a:cs typeface="Times New Roman" panose="02020603050405020304" pitchFamily="18" charset="0"/>
              </a:rPr>
              <a:t> </a:t>
            </a:r>
            <a:r>
              <a:rPr lang="fr-FR" sz="1800" kern="100" dirty="0" err="1">
                <a:solidFill>
                  <a:srgbClr val="C45911"/>
                </a:solidFill>
                <a:effectLst/>
                <a:latin typeface="Alegreya Sans"/>
                <a:ea typeface="Calibri" panose="020F0502020204030204" pitchFamily="34" charset="0"/>
                <a:cs typeface="Times New Roman" panose="02020603050405020304" pitchFamily="18" charset="0"/>
              </a:rPr>
              <a:t>bérégué</a:t>
            </a:r>
            <a:r>
              <a:rPr lang="fr-FR" sz="1800" kern="100" dirty="0">
                <a:solidFill>
                  <a:srgbClr val="C45911"/>
                </a:solidFill>
                <a:effectLst/>
                <a:latin typeface="Alegreya Sans"/>
                <a:ea typeface="Calibri" panose="020F0502020204030204" pitchFamily="34" charset="0"/>
                <a:cs typeface="Times New Roman" panose="02020603050405020304" pitchFamily="18" charset="0"/>
              </a:rPr>
              <a:t> </a:t>
            </a:r>
            <a:r>
              <a:rPr lang="fr-FR" sz="1800" kern="100" dirty="0" err="1">
                <a:solidFill>
                  <a:srgbClr val="833C0B"/>
                </a:solidFill>
                <a:effectLst/>
                <a:latin typeface="Alegreya Sans"/>
                <a:ea typeface="Calibri" panose="020F0502020204030204" pitchFamily="34" charset="0"/>
                <a:cs typeface="Times New Roman" panose="02020603050405020304" pitchFamily="18" charset="0"/>
              </a:rPr>
              <a:t>djaguéré</a:t>
            </a:r>
            <a:r>
              <a:rPr lang="fr-FR" sz="1800" kern="100" dirty="0">
                <a:solidFill>
                  <a:srgbClr val="833C0B"/>
                </a:solidFill>
                <a:effectLst/>
                <a:latin typeface="Alegreya Sans"/>
                <a:ea typeface="Calibri" panose="020F0502020204030204" pitchFamily="34" charset="0"/>
                <a:cs typeface="Times New Roman" panose="02020603050405020304" pitchFamily="18" charset="0"/>
              </a:rPr>
              <a:t> </a:t>
            </a:r>
            <a:r>
              <a:rPr lang="fr-FR" sz="1800" kern="100" dirty="0" err="1">
                <a:solidFill>
                  <a:srgbClr val="833C0B"/>
                </a:solidFill>
                <a:effectLst/>
                <a:latin typeface="Alegreya Sans"/>
                <a:ea typeface="Calibri" panose="020F0502020204030204" pitchFamily="34" charset="0"/>
                <a:cs typeface="Times New Roman" panose="02020603050405020304" pitchFamily="18" charset="0"/>
              </a:rPr>
              <a:t>haïkgnani</a:t>
            </a:r>
            <a:r>
              <a:rPr lang="fr-FR" sz="1800" kern="100" dirty="0">
                <a:solidFill>
                  <a:srgbClr val="833C0B"/>
                </a:solidFill>
                <a:effectLst/>
                <a:latin typeface="Alegreya Sans"/>
                <a:ea typeface="Calibri" panose="020F0502020204030204" pitchFamily="34" charset="0"/>
                <a:cs typeface="Times New Roman" panose="02020603050405020304" pitchFamily="18" charset="0"/>
              </a:rPr>
              <a:t> ?</a:t>
            </a:r>
            <a:r>
              <a:rPr lang="fr-FR" sz="1800" kern="100" dirty="0">
                <a:effectLst/>
                <a:latin typeface="Alegreya Sans"/>
                <a:ea typeface="Calibri" panose="020F0502020204030204" pitchFamily="34" charset="0"/>
                <a:cs typeface="Times New Roman" panose="02020603050405020304" pitchFamily="18" charset="0"/>
              </a:rPr>
              <a:t> » </a:t>
            </a:r>
          </a:p>
          <a:p>
            <a:pPr algn="just">
              <a:lnSpc>
                <a:spcPct val="107000"/>
              </a:lnSpc>
              <a:spcAft>
                <a:spcPts val="800"/>
              </a:spcAft>
              <a:buFontTx/>
              <a:buChar char="-"/>
            </a:pPr>
            <a:endParaRPr lang="fr-FR" sz="1800" kern="100" dirty="0">
              <a:latin typeface="Cursive standard" pitchFamily="2"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FR" sz="1200" u="sng" kern="100" dirty="0" err="1">
                <a:effectLst/>
                <a:latin typeface="Times New Roman" panose="02020603050405020304" pitchFamily="18" charset="0"/>
                <a:ea typeface="Calibri" panose="020F0502020204030204" pitchFamily="34" charset="0"/>
                <a:cs typeface="Times New Roman" panose="02020603050405020304" pitchFamily="18" charset="0"/>
              </a:rPr>
              <a:t>Sarakaba</a:t>
            </a:r>
            <a:r>
              <a:rPr lang="fr-FR"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200" kern="100" dirty="0" err="1">
                <a:solidFill>
                  <a:srgbClr val="C45911"/>
                </a:solidFill>
                <a:effectLst/>
                <a:latin typeface="Alegreya Sans"/>
                <a:ea typeface="Calibri" panose="020F0502020204030204" pitchFamily="34" charset="0"/>
                <a:cs typeface="Times New Roman" panose="02020603050405020304" pitchFamily="18" charset="0"/>
              </a:rPr>
              <a:t>bérégué</a:t>
            </a:r>
            <a:r>
              <a:rPr lang="fr-FR" sz="1200" kern="100" dirty="0">
                <a:solidFill>
                  <a:srgbClr val="C45911"/>
                </a:solidFill>
                <a:effectLst/>
                <a:latin typeface="Alegreya Sans"/>
                <a:ea typeface="Calibri" panose="020F0502020204030204" pitchFamily="34" charset="0"/>
                <a:cs typeface="Times New Roman" panose="02020603050405020304" pitchFamily="18" charset="0"/>
              </a:rPr>
              <a:t> </a:t>
            </a:r>
            <a:r>
              <a:rPr lang="fr-FR" sz="1200" kern="100" dirty="0" err="1">
                <a:solidFill>
                  <a:srgbClr val="833C0B"/>
                </a:solidFill>
                <a:effectLst/>
                <a:latin typeface="Alegreya Sans"/>
                <a:ea typeface="Calibri" panose="020F0502020204030204" pitchFamily="34" charset="0"/>
                <a:cs typeface="Times New Roman" panose="02020603050405020304" pitchFamily="18" charset="0"/>
              </a:rPr>
              <a:t>djaguéré</a:t>
            </a:r>
            <a:r>
              <a:rPr lang="fr-FR" sz="1200" kern="100" dirty="0">
                <a:solidFill>
                  <a:srgbClr val="833C0B"/>
                </a:solidFill>
                <a:effectLst/>
                <a:latin typeface="Alegreya Sans"/>
                <a:ea typeface="Calibri" panose="020F0502020204030204" pitchFamily="34" charset="0"/>
                <a:cs typeface="Times New Roman" panose="02020603050405020304" pitchFamily="18" charset="0"/>
              </a:rPr>
              <a:t> </a:t>
            </a:r>
            <a:r>
              <a:rPr lang="fr-FR" sz="1200" kern="100" dirty="0" err="1">
                <a:solidFill>
                  <a:srgbClr val="833C0B"/>
                </a:solidFill>
                <a:effectLst/>
                <a:latin typeface="Alegreya Sans"/>
                <a:ea typeface="Calibri" panose="020F0502020204030204" pitchFamily="34" charset="0"/>
                <a:cs typeface="Times New Roman" panose="02020603050405020304" pitchFamily="18" charset="0"/>
              </a:rPr>
              <a:t>haïkgnani</a:t>
            </a:r>
            <a:r>
              <a:rPr lang="fr-FR" sz="1200" kern="100" dirty="0">
                <a:solidFill>
                  <a:srgbClr val="833C0B"/>
                </a:solidFill>
                <a:effectLst/>
                <a:latin typeface="Alegreya Sans"/>
                <a:ea typeface="Calibri" panose="020F0502020204030204" pitchFamily="34" charset="0"/>
                <a:cs typeface="Times New Roman" panose="02020603050405020304" pitchFamily="18" charset="0"/>
              </a:rPr>
              <a:t> ? « b-ré-gué </a:t>
            </a:r>
            <a:r>
              <a:rPr lang="fr-FR" sz="1200" kern="100" dirty="0" err="1">
                <a:solidFill>
                  <a:srgbClr val="833C0B"/>
                </a:solidFill>
                <a:effectLst/>
                <a:latin typeface="Alegreya Sans"/>
                <a:ea typeface="Calibri" panose="020F0502020204030204" pitchFamily="34" charset="0"/>
                <a:cs typeface="Times New Roman" panose="02020603050405020304" pitchFamily="18" charset="0"/>
              </a:rPr>
              <a:t>dja</a:t>
            </a:r>
            <a:r>
              <a:rPr lang="fr-FR" sz="1200" kern="100" dirty="0">
                <a:solidFill>
                  <a:srgbClr val="833C0B"/>
                </a:solidFill>
                <a:effectLst/>
                <a:latin typeface="Alegreya Sans"/>
                <a:ea typeface="Calibri" panose="020F0502020204030204" pitchFamily="34" charset="0"/>
                <a:cs typeface="Times New Roman" panose="02020603050405020304" pitchFamily="18" charset="0"/>
              </a:rPr>
              <a:t>-gué-ré </a:t>
            </a:r>
            <a:r>
              <a:rPr lang="fr-FR" sz="1200" kern="100" dirty="0" err="1">
                <a:solidFill>
                  <a:srgbClr val="833C0B"/>
                </a:solidFill>
                <a:effectLst/>
                <a:latin typeface="Alegreya Sans"/>
                <a:ea typeface="Calibri" panose="020F0502020204030204" pitchFamily="34" charset="0"/>
                <a:cs typeface="Times New Roman" panose="02020603050405020304" pitchFamily="18" charset="0"/>
              </a:rPr>
              <a:t>hai</a:t>
            </a:r>
            <a:r>
              <a:rPr lang="fr-FR" sz="1200" kern="100" dirty="0">
                <a:solidFill>
                  <a:srgbClr val="833C0B"/>
                </a:solidFill>
                <a:latin typeface="Alegreya Sans"/>
                <a:ea typeface="Calibri" panose="020F0502020204030204" pitchFamily="34" charset="0"/>
                <a:cs typeface="Times New Roman" panose="02020603050405020304" pitchFamily="18" charset="0"/>
              </a:rPr>
              <a:t>-k-</a:t>
            </a:r>
            <a:r>
              <a:rPr lang="fr-FR" sz="1200" kern="100" dirty="0" err="1">
                <a:solidFill>
                  <a:srgbClr val="833C0B"/>
                </a:solidFill>
                <a:latin typeface="Alegreya Sans"/>
                <a:ea typeface="Calibri" panose="020F0502020204030204" pitchFamily="34" charset="0"/>
                <a:cs typeface="Times New Roman" panose="02020603050405020304" pitchFamily="18" charset="0"/>
              </a:rPr>
              <a:t>gna</a:t>
            </a:r>
            <a:r>
              <a:rPr lang="fr-FR" sz="1200" kern="100" dirty="0">
                <a:solidFill>
                  <a:srgbClr val="833C0B"/>
                </a:solidFill>
                <a:latin typeface="Alegreya Sans"/>
                <a:ea typeface="Calibri" panose="020F0502020204030204" pitchFamily="34" charset="0"/>
                <a:cs typeface="Times New Roman" panose="02020603050405020304" pitchFamily="18" charset="0"/>
              </a:rPr>
              <a:t>-ni?</a:t>
            </a:r>
            <a:r>
              <a:rPr lang="fr-FR" sz="1200" kern="100" dirty="0">
                <a:effectLst/>
                <a:latin typeface="Alegreya Sans"/>
                <a:ea typeface="Calibri" panose="020F0502020204030204" pitchFamily="34" charset="0"/>
                <a:cs typeface="Times New Roman" panose="02020603050405020304" pitchFamily="18" charset="0"/>
              </a:rPr>
              <a:t>  (Comm</a:t>
            </a:r>
            <a:r>
              <a:rPr lang="fr-FR" sz="1200" kern="100" dirty="0">
                <a:latin typeface="Alegreya Sans"/>
                <a:ea typeface="Calibri" panose="020F0502020204030204" pitchFamily="34" charset="0"/>
                <a:cs typeface="Times New Roman" panose="02020603050405020304" pitchFamily="18" charset="0"/>
              </a:rPr>
              <a:t>ent ces animaux ont-ils fait pour s’échapper?)</a:t>
            </a:r>
            <a:endParaRPr lang="fr-FR" sz="1200" u="sng"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9239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800E39-9172-64F6-E93E-4F34E5136E7D}"/>
              </a:ext>
            </a:extLst>
          </p:cNvPr>
          <p:cNvSpPr>
            <a:spLocks noGrp="1"/>
          </p:cNvSpPr>
          <p:nvPr>
            <p:ph type="title"/>
          </p:nvPr>
        </p:nvSpPr>
        <p:spPr>
          <a:xfrm>
            <a:off x="146892" y="1859757"/>
            <a:ext cx="11898216" cy="2141537"/>
          </a:xfrm>
        </p:spPr>
        <p:txBody>
          <a:bodyPr>
            <a:noAutofit/>
          </a:bodyPr>
          <a:lstStyle/>
          <a:p>
            <a:pPr algn="ctr"/>
            <a:r>
              <a:rPr lang="fr-FR" sz="21500" b="1" kern="100" dirty="0">
                <a:solidFill>
                  <a:srgbClr val="00B050"/>
                </a:solidFill>
                <a:effectLst>
                  <a:outerShdw blurRad="38100" dist="38100" dir="2700000" algn="tl">
                    <a:srgbClr val="000000">
                      <a:alpha val="43137"/>
                    </a:srgbClr>
                  </a:outerShdw>
                </a:effectLst>
                <a:latin typeface="Dancing Script" panose="03080600040507000D00" pitchFamily="66" charset="0"/>
                <a:ea typeface="Calibri" panose="020F0502020204030204" pitchFamily="34" charset="0"/>
                <a:cs typeface="Times New Roman" panose="02020603050405020304" pitchFamily="18" charset="0"/>
              </a:rPr>
              <a:t>Fin</a:t>
            </a:r>
            <a:endParaRPr lang="fr-TD" sz="167800" dirty="0">
              <a:effectLst>
                <a:outerShdw blurRad="38100" dist="38100" dir="2700000" algn="tl">
                  <a:srgbClr val="000000">
                    <a:alpha val="43137"/>
                  </a:srgbClr>
                </a:outerShdw>
              </a:effectLst>
              <a:latin typeface="Dancing Script" panose="03080600040507000D00" pitchFamily="66" charset="0"/>
            </a:endParaRPr>
          </a:p>
        </p:txBody>
      </p:sp>
    </p:spTree>
    <p:extLst>
      <p:ext uri="{BB962C8B-B14F-4D97-AF65-F5344CB8AC3E}">
        <p14:creationId xmlns:p14="http://schemas.microsoft.com/office/powerpoint/2010/main" val="456626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EA77820-8AF8-425A-A664-E6C74EE971E4}"/>
              </a:ext>
            </a:extLst>
          </p:cNvPr>
          <p:cNvSpPr>
            <a:spLocks noGrp="1"/>
          </p:cNvSpPr>
          <p:nvPr>
            <p:ph idx="1"/>
          </p:nvPr>
        </p:nvSpPr>
        <p:spPr>
          <a:xfrm>
            <a:off x="838200" y="638266"/>
            <a:ext cx="10515600" cy="4351338"/>
          </a:xfrm>
        </p:spPr>
        <p:txBody>
          <a:bodyPr>
            <a:normAutofit/>
          </a:bodyPr>
          <a:lstStyle/>
          <a:p>
            <a:pPr marL="0" indent="0" algn="just">
              <a:lnSpc>
                <a:spcPct val="107000"/>
              </a:lnSpc>
              <a:spcAft>
                <a:spcPts val="800"/>
              </a:spcAft>
              <a:buNone/>
            </a:pPr>
            <a:endParaRPr lang="fr-FR" sz="2000" kern="100" dirty="0">
              <a:effectLst/>
              <a:latin typeface="Alegreya Sans"/>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fr-FR" sz="2000" kern="100" dirty="0">
              <a:latin typeface="Alegreya Sans"/>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FR" sz="2000" kern="100" dirty="0">
                <a:effectLst/>
                <a:latin typeface="Alegreya Sans"/>
                <a:ea typeface="Calibri" panose="020F0502020204030204" pitchFamily="34" charset="0"/>
                <a:cs typeface="Times New Roman" panose="02020603050405020304" pitchFamily="18" charset="0"/>
              </a:rPr>
              <a:t>Il était une fois, le lion, roi des animaux qui vivait dans un continent très lointain, décida un jour d’organiser en Afrique une grande fête à l’occasion de la journée mondiale des animaux.</a:t>
            </a:r>
          </a:p>
          <a:p>
            <a:pPr marL="0" indent="0" algn="just">
              <a:lnSpc>
                <a:spcPct val="107000"/>
              </a:lnSpc>
              <a:spcAft>
                <a:spcPts val="800"/>
              </a:spcAft>
              <a:buNone/>
            </a:pPr>
            <a:endParaRPr lang="fr-FR" sz="2000" kern="100" dirty="0">
              <a:effectLst/>
              <a:latin typeface="Alegreya Sans"/>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FR" sz="2000" kern="100" dirty="0">
                <a:effectLst/>
                <a:latin typeface="Alegreya Sans"/>
                <a:ea typeface="Calibri" panose="020F0502020204030204" pitchFamily="34" charset="0"/>
                <a:cs typeface="Times New Roman" panose="02020603050405020304" pitchFamily="18" charset="0"/>
              </a:rPr>
              <a:t>Immédiatement, il se mit en route à la rencontre d’autres animaux. </a:t>
            </a:r>
          </a:p>
          <a:p>
            <a:endParaRPr lang="fr-FR" sz="1600" dirty="0">
              <a:latin typeface="Alegreya Sans"/>
            </a:endParaRPr>
          </a:p>
          <a:p>
            <a:endParaRPr lang="fr-FR" sz="1600" dirty="0"/>
          </a:p>
        </p:txBody>
      </p:sp>
    </p:spTree>
    <p:extLst>
      <p:ext uri="{BB962C8B-B14F-4D97-AF65-F5344CB8AC3E}">
        <p14:creationId xmlns:p14="http://schemas.microsoft.com/office/powerpoint/2010/main" val="920018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0D749080-5A2B-F6AA-D103-80C60578E59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39397" y="0"/>
            <a:ext cx="9713205" cy="6865827"/>
          </a:xfrm>
        </p:spPr>
      </p:pic>
      <p:pic>
        <p:nvPicPr>
          <p:cNvPr id="3" name="2">
            <a:hlinkClick r:id="" action="ppaction://media"/>
            <a:extLst>
              <a:ext uri="{FF2B5EF4-FFF2-40B4-BE49-F238E27FC236}">
                <a16:creationId xmlns:a16="http://schemas.microsoft.com/office/drawing/2014/main" id="{A1A50245-C926-9451-DBDC-CFD4618838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02735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41F6E9D-E4FE-A56C-83CA-51EDCE72089B}"/>
              </a:ext>
            </a:extLst>
          </p:cNvPr>
          <p:cNvSpPr>
            <a:spLocks noGrp="1"/>
          </p:cNvSpPr>
          <p:nvPr>
            <p:ph idx="1"/>
          </p:nvPr>
        </p:nvSpPr>
        <p:spPr>
          <a:xfrm>
            <a:off x="1014549" y="942250"/>
            <a:ext cx="10515600" cy="4351338"/>
          </a:xfrm>
        </p:spPr>
        <p:txBody>
          <a:bodyPr/>
          <a:lstStyle/>
          <a:p>
            <a:pPr marL="0" indent="0">
              <a:buNone/>
            </a:pPr>
            <a:endParaRPr lang="fr-FR" sz="2000" kern="100" dirty="0">
              <a:effectLst/>
              <a:latin typeface="Alegreya Sans"/>
              <a:ea typeface="Calibri" panose="020F0502020204030204" pitchFamily="34" charset="0"/>
              <a:cs typeface="Times New Roman" panose="02020603050405020304" pitchFamily="18" charset="0"/>
            </a:endParaRPr>
          </a:p>
          <a:p>
            <a:pPr marL="0" indent="0">
              <a:buNone/>
            </a:pPr>
            <a:endParaRPr lang="fr-FR" sz="2000" kern="100" dirty="0">
              <a:latin typeface="Alegreya Sans"/>
              <a:ea typeface="Calibri" panose="020F0502020204030204" pitchFamily="34" charset="0"/>
              <a:cs typeface="Times New Roman" panose="02020603050405020304" pitchFamily="18" charset="0"/>
            </a:endParaRPr>
          </a:p>
          <a:p>
            <a:pPr marL="0" indent="0">
              <a:buNone/>
            </a:pPr>
            <a:r>
              <a:rPr lang="fr-FR" sz="2000" kern="100" dirty="0">
                <a:effectLst/>
                <a:latin typeface="Alegreya Sans"/>
                <a:ea typeface="Calibri" panose="020F0502020204030204" pitchFamily="34" charset="0"/>
                <a:cs typeface="Times New Roman" panose="02020603050405020304" pitchFamily="18" charset="0"/>
              </a:rPr>
              <a:t>Il vit en premier l’éléphant qui pataugeait dans l’eau sous un ciel nuageux.</a:t>
            </a:r>
          </a:p>
          <a:p>
            <a:endParaRPr lang="fr-FR" dirty="0"/>
          </a:p>
        </p:txBody>
      </p:sp>
    </p:spTree>
    <p:extLst>
      <p:ext uri="{BB962C8B-B14F-4D97-AF65-F5344CB8AC3E}">
        <p14:creationId xmlns:p14="http://schemas.microsoft.com/office/powerpoint/2010/main" val="3558364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E486BD4C-4FE2-C010-75A6-F7DA4B28DCE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15738" y="-41275"/>
            <a:ext cx="9760524" cy="6899275"/>
          </a:xfrm>
        </p:spPr>
      </p:pic>
      <p:pic>
        <p:nvPicPr>
          <p:cNvPr id="3" name="3">
            <a:hlinkClick r:id="" action="ppaction://media"/>
            <a:extLst>
              <a:ext uri="{FF2B5EF4-FFF2-40B4-BE49-F238E27FC236}">
                <a16:creationId xmlns:a16="http://schemas.microsoft.com/office/drawing/2014/main" id="{C7CE317E-F955-5A7E-3FCA-DABA8E8318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80613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8509AD9-A8AB-F225-DAB7-D7BE8257FD67}"/>
              </a:ext>
            </a:extLst>
          </p:cNvPr>
          <p:cNvSpPr>
            <a:spLocks noGrp="1"/>
          </p:cNvSpPr>
          <p:nvPr>
            <p:ph idx="1"/>
          </p:nvPr>
        </p:nvSpPr>
        <p:spPr>
          <a:xfrm>
            <a:off x="1138646" y="1904002"/>
            <a:ext cx="10515600" cy="4351338"/>
          </a:xfrm>
        </p:spPr>
        <p:txBody>
          <a:bodyPr/>
          <a:lstStyle/>
          <a:p>
            <a:pPr marL="0" lvl="0" indent="0" algn="just">
              <a:lnSpc>
                <a:spcPct val="107000"/>
              </a:lnSpc>
              <a:buNone/>
            </a:pPr>
            <a:r>
              <a:rPr lang="fr-FR" sz="2000" kern="100" dirty="0">
                <a:solidFill>
                  <a:srgbClr val="0070C0"/>
                </a:solidFill>
                <a:effectLst/>
                <a:latin typeface="Alegreya Sans" panose="00000500000000000000"/>
                <a:ea typeface="Calibri" panose="020F0502020204030204" pitchFamily="34" charset="0"/>
                <a:cs typeface="Times New Roman" panose="02020603050405020304" pitchFamily="18" charset="0"/>
              </a:rPr>
              <a:t>«Bonjour éléphant ! » </a:t>
            </a:r>
            <a:r>
              <a:rPr lang="fr-FR" sz="2000" kern="100" dirty="0">
                <a:effectLst/>
                <a:latin typeface="Alegreya Sans" panose="00000500000000000000"/>
                <a:ea typeface="Calibri" panose="020F0502020204030204" pitchFamily="34" charset="0"/>
                <a:cs typeface="Times New Roman" panose="02020603050405020304" pitchFamily="18" charset="0"/>
              </a:rPr>
              <a:t>! Dit-il.</a:t>
            </a:r>
          </a:p>
          <a:p>
            <a:pPr marL="0" lvl="0" indent="0" algn="just">
              <a:lnSpc>
                <a:spcPct val="107000"/>
              </a:lnSpc>
              <a:spcAft>
                <a:spcPts val="800"/>
              </a:spcAft>
              <a:buNone/>
            </a:pPr>
            <a:r>
              <a:rPr lang="fr-FR" sz="2000" kern="100" dirty="0">
                <a:solidFill>
                  <a:srgbClr val="FF0000"/>
                </a:solidFill>
                <a:effectLst/>
                <a:latin typeface="Alegreya Sans" panose="00000500000000000000"/>
                <a:ea typeface="Calibri" panose="020F0502020204030204" pitchFamily="34" charset="0"/>
                <a:cs typeface="Times New Roman" panose="02020603050405020304" pitchFamily="18" charset="0"/>
              </a:rPr>
              <a:t>« Hello ! » </a:t>
            </a:r>
            <a:r>
              <a:rPr lang="fr-FR" sz="2000" kern="100" dirty="0">
                <a:effectLst/>
                <a:latin typeface="Alegreya Sans"/>
                <a:ea typeface="Calibri" panose="020F0502020204030204" pitchFamily="34" charset="0"/>
                <a:cs typeface="Times New Roman" panose="02020603050405020304" pitchFamily="18" charset="0"/>
              </a:rPr>
              <a:t>Rétorqua l’éléphant.</a:t>
            </a:r>
          </a:p>
          <a:p>
            <a:pPr marL="0" indent="0" algn="just">
              <a:lnSpc>
                <a:spcPct val="107000"/>
              </a:lnSpc>
              <a:spcAft>
                <a:spcPts val="800"/>
              </a:spcAft>
              <a:buNone/>
            </a:pPr>
            <a:r>
              <a:rPr lang="fr-FR" sz="2000" kern="100" dirty="0">
                <a:effectLst/>
                <a:latin typeface="Alegreya Sans"/>
                <a:ea typeface="Calibri" panose="020F0502020204030204" pitchFamily="34" charset="0"/>
                <a:cs typeface="Times New Roman" panose="02020603050405020304" pitchFamily="18" charset="0"/>
              </a:rPr>
              <a:t>Après une longue discussion, l’éléphant accepta de suivre le lion.</a:t>
            </a:r>
          </a:p>
          <a:p>
            <a:pPr marL="0" indent="0">
              <a:buNone/>
            </a:pPr>
            <a:endParaRPr lang="fr-FR" sz="2000" dirty="0">
              <a:latin typeface="Alegreya Sans" panose="00000500000000000000"/>
            </a:endParaRPr>
          </a:p>
          <a:p>
            <a:pPr marL="0" indent="0">
              <a:buNone/>
            </a:pPr>
            <a:endParaRPr lang="fr-FR" dirty="0"/>
          </a:p>
          <a:p>
            <a:pPr marL="0" indent="0">
              <a:buNone/>
            </a:pPr>
            <a:r>
              <a:rPr lang="fr-FR" sz="1200" u="sng" kern="100" dirty="0">
                <a:effectLst/>
                <a:latin typeface="Times New Roman" panose="02020603050405020304" pitchFamily="18" charset="0"/>
                <a:ea typeface="Arial Unicode MS" panose="020B0604020202020204" pitchFamily="34" charset="-128"/>
                <a:cs typeface="Times New Roman" panose="02020603050405020304" pitchFamily="18" charset="0"/>
              </a:rPr>
              <a:t>Anglais:</a:t>
            </a:r>
            <a:r>
              <a:rPr lang="fr-FR" sz="1200" kern="100" dirty="0">
                <a:effectLst/>
                <a:latin typeface="Times New Roman" panose="02020603050405020304" pitchFamily="18" charset="0"/>
                <a:ea typeface="Arial Unicode MS" panose="020B0604020202020204" pitchFamily="34" charset="-128"/>
                <a:cs typeface="Times New Roman" panose="02020603050405020304" pitchFamily="18" charset="0"/>
              </a:rPr>
              <a:t> </a:t>
            </a:r>
            <a:r>
              <a:rPr lang="fr-FR" sz="1200" kern="100" dirty="0">
                <a:solidFill>
                  <a:srgbClr val="FF0000"/>
                </a:solidFill>
                <a:effectLst/>
                <a:latin typeface="Times New Roman" panose="02020603050405020304" pitchFamily="18" charset="0"/>
                <a:ea typeface="Arial Unicode MS" panose="020B0604020202020204" pitchFamily="34" charset="-128"/>
                <a:cs typeface="Times New Roman" panose="02020603050405020304" pitchFamily="18" charset="0"/>
              </a:rPr>
              <a:t>Hello ! </a:t>
            </a:r>
            <a:r>
              <a:rPr lang="fr-FR" sz="1200" kern="100" dirty="0">
                <a:effectLst/>
                <a:latin typeface="Times New Roman" panose="02020603050405020304" pitchFamily="18" charset="0"/>
                <a:ea typeface="Arial Unicode MS" panose="020B0604020202020204" pitchFamily="34" charset="-128"/>
                <a:cs typeface="Times New Roman" panose="02020603050405020304" pitchFamily="18" charset="0"/>
              </a:rPr>
              <a:t>« Bonjour »</a:t>
            </a:r>
            <a:endParaRPr lang="fr-FR" sz="1200" dirty="0">
              <a:latin typeface="Times New Roman" panose="02020603050405020304" pitchFamily="18" charset="0"/>
              <a:ea typeface="Arial Unicode MS" panose="020B0604020202020204" pitchFamily="34" charset="-128"/>
              <a:cs typeface="Times New Roman" panose="02020603050405020304" pitchFamily="18" charset="0"/>
            </a:endParaRPr>
          </a:p>
        </p:txBody>
      </p:sp>
    </p:spTree>
    <p:extLst>
      <p:ext uri="{BB962C8B-B14F-4D97-AF65-F5344CB8AC3E}">
        <p14:creationId xmlns:p14="http://schemas.microsoft.com/office/powerpoint/2010/main" val="3229940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139C018E-384D-7063-7B0D-FF0036AAAED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32588" y="0"/>
            <a:ext cx="9726824" cy="6875453"/>
          </a:xfrm>
        </p:spPr>
      </p:pic>
      <p:pic>
        <p:nvPicPr>
          <p:cNvPr id="3" name="4">
            <a:hlinkClick r:id="" action="ppaction://media"/>
            <a:extLst>
              <a:ext uri="{FF2B5EF4-FFF2-40B4-BE49-F238E27FC236}">
                <a16:creationId xmlns:a16="http://schemas.microsoft.com/office/drawing/2014/main" id="{482E971D-F913-1EA9-E2BD-D4C9C08242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07692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C24BDF9-A22C-0C18-C489-B38D1B7574CE}"/>
              </a:ext>
            </a:extLst>
          </p:cNvPr>
          <p:cNvSpPr>
            <a:spLocks noGrp="1"/>
          </p:cNvSpPr>
          <p:nvPr>
            <p:ph idx="1"/>
          </p:nvPr>
        </p:nvSpPr>
        <p:spPr>
          <a:xfrm>
            <a:off x="642937" y="349249"/>
            <a:ext cx="10906125" cy="6508751"/>
          </a:xfrm>
        </p:spPr>
        <p:txBody>
          <a:bodyPr>
            <a:normAutofit fontScale="25000" lnSpcReduction="20000"/>
          </a:bodyPr>
          <a:lstStyle/>
          <a:p>
            <a:pPr marL="0" indent="0" algn="just">
              <a:lnSpc>
                <a:spcPct val="107000"/>
              </a:lnSpc>
              <a:spcAft>
                <a:spcPts val="800"/>
              </a:spcAft>
              <a:buNone/>
            </a:pPr>
            <a:r>
              <a:rPr lang="fr-FR" sz="8000" kern="100" dirty="0">
                <a:effectLst/>
                <a:latin typeface="Alegreya Sans"/>
                <a:ea typeface="Calibri" panose="020F0502020204030204" pitchFamily="34" charset="0"/>
                <a:cs typeface="Times New Roman" panose="02020603050405020304" pitchFamily="18" charset="0"/>
              </a:rPr>
              <a:t>En chemin, ils rencontrèrent le léopard.</a:t>
            </a:r>
          </a:p>
          <a:p>
            <a:pPr marL="342900" lvl="0" indent="-342900" algn="just">
              <a:lnSpc>
                <a:spcPct val="107000"/>
              </a:lnSpc>
              <a:buFont typeface="Cursive standard" pitchFamily="2" charset="0"/>
              <a:buChar char="-"/>
            </a:pPr>
            <a:r>
              <a:rPr lang="fr-FR" sz="8000" kern="100" dirty="0">
                <a:solidFill>
                  <a:srgbClr val="7030A0"/>
                </a:solidFill>
                <a:effectLst/>
                <a:latin typeface="Alegreya Sans"/>
                <a:ea typeface="Calibri" panose="020F0502020204030204" pitchFamily="34" charset="0"/>
                <a:cs typeface="Times New Roman" panose="02020603050405020304" pitchFamily="18" charset="0"/>
              </a:rPr>
              <a:t>« </a:t>
            </a:r>
            <a:r>
              <a:rPr lang="fr-FR" sz="8000" kern="100" dirty="0" err="1">
                <a:solidFill>
                  <a:srgbClr val="7030A0"/>
                </a:solidFill>
                <a:effectLst/>
                <a:latin typeface="Alegreya Sans"/>
                <a:ea typeface="Calibri" panose="020F0502020204030204" pitchFamily="34" charset="0"/>
                <a:cs typeface="Times New Roman" panose="02020603050405020304" pitchFamily="18" charset="0"/>
              </a:rPr>
              <a:t>Salamalékoum</a:t>
            </a:r>
            <a:r>
              <a:rPr lang="fr-FR" sz="8000" kern="100" dirty="0">
                <a:solidFill>
                  <a:srgbClr val="7030A0"/>
                </a:solidFill>
                <a:effectLst/>
                <a:latin typeface="Alegreya Sans"/>
                <a:ea typeface="Calibri" panose="020F0502020204030204" pitchFamily="34" charset="0"/>
                <a:cs typeface="Times New Roman" panose="02020603050405020304" pitchFamily="18" charset="0"/>
              </a:rPr>
              <a:t>» </a:t>
            </a:r>
            <a:r>
              <a:rPr lang="fr-FR" sz="8000" kern="100" dirty="0">
                <a:effectLst/>
                <a:latin typeface="Alegreya Sans"/>
                <a:ea typeface="Calibri" panose="020F0502020204030204" pitchFamily="34" charset="0"/>
                <a:cs typeface="Times New Roman" panose="02020603050405020304" pitchFamily="18" charset="0"/>
              </a:rPr>
              <a:t>! Dit le léopard.</a:t>
            </a:r>
          </a:p>
          <a:p>
            <a:pPr marL="342900" lvl="0" indent="-342900" algn="just">
              <a:lnSpc>
                <a:spcPct val="107000"/>
              </a:lnSpc>
              <a:buFont typeface="Cursive standard" pitchFamily="2" charset="0"/>
              <a:buChar char="-"/>
            </a:pPr>
            <a:r>
              <a:rPr lang="fr-FR" sz="8000" kern="100" dirty="0">
                <a:solidFill>
                  <a:srgbClr val="FF0000"/>
                </a:solidFill>
                <a:effectLst/>
                <a:latin typeface="Alegreya Sans"/>
                <a:ea typeface="Calibri" panose="020F0502020204030204" pitchFamily="34" charset="0"/>
                <a:cs typeface="Times New Roman" panose="02020603050405020304" pitchFamily="18" charset="0"/>
              </a:rPr>
              <a:t>« Hello ! »</a:t>
            </a:r>
            <a:r>
              <a:rPr lang="fr-FR" sz="8000" kern="100" dirty="0">
                <a:effectLst/>
                <a:latin typeface="Alegreya Sans"/>
                <a:ea typeface="Calibri" panose="020F0502020204030204" pitchFamily="34" charset="0"/>
                <a:cs typeface="Times New Roman" panose="02020603050405020304" pitchFamily="18" charset="0"/>
              </a:rPr>
              <a:t> Dit l’éléphant.</a:t>
            </a:r>
          </a:p>
          <a:p>
            <a:pPr marL="342900" lvl="0" indent="-342900" algn="just">
              <a:lnSpc>
                <a:spcPct val="107000"/>
              </a:lnSpc>
              <a:buFont typeface="Cursive standard" pitchFamily="2" charset="0"/>
              <a:buChar char="-"/>
            </a:pPr>
            <a:r>
              <a:rPr lang="fr-FR" sz="8000" kern="100" dirty="0">
                <a:solidFill>
                  <a:srgbClr val="0070C0"/>
                </a:solidFill>
                <a:effectLst/>
                <a:latin typeface="Alegreya Sans"/>
                <a:ea typeface="Calibri" panose="020F0502020204030204" pitchFamily="34" charset="0"/>
                <a:cs typeface="Times New Roman" panose="02020603050405020304" pitchFamily="18" charset="0"/>
              </a:rPr>
              <a:t>« Bonjour ! » </a:t>
            </a:r>
            <a:r>
              <a:rPr lang="fr-FR" sz="8000" kern="100" dirty="0">
                <a:effectLst/>
                <a:latin typeface="Alegreya Sans"/>
                <a:ea typeface="Calibri" panose="020F0502020204030204" pitchFamily="34" charset="0"/>
                <a:cs typeface="Times New Roman" panose="02020603050405020304" pitchFamily="18" charset="0"/>
              </a:rPr>
              <a:t>Ajouta le lion.</a:t>
            </a:r>
          </a:p>
          <a:p>
            <a:pPr marL="342900" lvl="0" indent="-342900" algn="just">
              <a:lnSpc>
                <a:spcPct val="107000"/>
              </a:lnSpc>
              <a:buFont typeface="Cursive standard" pitchFamily="2" charset="0"/>
              <a:buChar char="-"/>
            </a:pPr>
            <a:r>
              <a:rPr lang="fr-FR" sz="8000" kern="100" dirty="0">
                <a:solidFill>
                  <a:srgbClr val="7030A0"/>
                </a:solidFill>
                <a:effectLst/>
                <a:latin typeface="Alegreya Sans"/>
                <a:ea typeface="Calibri" panose="020F0502020204030204" pitchFamily="34" charset="0"/>
                <a:cs typeface="Times New Roman" panose="02020603050405020304" pitchFamily="18" charset="0"/>
              </a:rPr>
              <a:t>« Machine </a:t>
            </a:r>
            <a:r>
              <a:rPr lang="fr-FR" sz="8000" kern="100" dirty="0" err="1">
                <a:solidFill>
                  <a:srgbClr val="7030A0"/>
                </a:solidFill>
                <a:effectLst/>
                <a:latin typeface="Alegreya Sans"/>
                <a:ea typeface="Calibri" panose="020F0502020204030204" pitchFamily="34" charset="0"/>
                <a:cs typeface="Times New Roman" panose="02020603050405020304" pitchFamily="18" charset="0"/>
              </a:rPr>
              <a:t>wène</a:t>
            </a:r>
            <a:r>
              <a:rPr lang="fr-FR" sz="8000" kern="100" dirty="0">
                <a:solidFill>
                  <a:srgbClr val="7030A0"/>
                </a:solidFill>
                <a:effectLst/>
                <a:latin typeface="Alegreya Sans"/>
                <a:ea typeface="Calibri" panose="020F0502020204030204" pitchFamily="34" charset="0"/>
                <a:cs typeface="Times New Roman" panose="02020603050405020304" pitchFamily="18" charset="0"/>
              </a:rPr>
              <a:t> </a:t>
            </a:r>
            <a:r>
              <a:rPr lang="fr-FR" sz="8000" kern="100" dirty="0" err="1">
                <a:solidFill>
                  <a:srgbClr val="7030A0"/>
                </a:solidFill>
                <a:effectLst/>
                <a:latin typeface="Alegreya Sans"/>
                <a:ea typeface="Calibri" panose="020F0502020204030204" pitchFamily="34" charset="0"/>
                <a:cs typeface="Times New Roman" panose="02020603050405020304" pitchFamily="18" charset="0"/>
              </a:rPr>
              <a:t>bad</a:t>
            </a:r>
            <a:r>
              <a:rPr lang="fr-FR" sz="8000" kern="100" dirty="0">
                <a:solidFill>
                  <a:srgbClr val="7030A0"/>
                </a:solidFill>
                <a:effectLst/>
                <a:latin typeface="Alegreya Sans"/>
                <a:ea typeface="Calibri" panose="020F0502020204030204" pitchFamily="34" charset="0"/>
                <a:cs typeface="Times New Roman" panose="02020603050405020304" pitchFamily="18" charset="0"/>
              </a:rPr>
              <a:t>-ri </a:t>
            </a:r>
            <a:r>
              <a:rPr lang="fr-FR" sz="8000" kern="100" dirty="0" err="1">
                <a:solidFill>
                  <a:srgbClr val="7030A0"/>
                </a:solidFill>
                <a:effectLst/>
                <a:latin typeface="Alegreya Sans"/>
                <a:ea typeface="Calibri" panose="020F0502020204030204" pitchFamily="34" charset="0"/>
                <a:cs typeface="Times New Roman" panose="02020603050405020304" pitchFamily="18" charset="0"/>
              </a:rPr>
              <a:t>ké</a:t>
            </a:r>
            <a:r>
              <a:rPr lang="fr-FR" sz="8000" kern="100" dirty="0">
                <a:solidFill>
                  <a:srgbClr val="7030A0"/>
                </a:solidFill>
                <a:effectLst/>
                <a:latin typeface="Alegreya Sans"/>
                <a:ea typeface="Calibri" panose="020F0502020204030204" pitchFamily="34" charset="0"/>
                <a:cs typeface="Times New Roman" panose="02020603050405020304" pitchFamily="18" charset="0"/>
              </a:rPr>
              <a:t> </a:t>
            </a:r>
            <a:r>
              <a:rPr lang="fr-FR" sz="8000" kern="100" dirty="0" err="1">
                <a:solidFill>
                  <a:srgbClr val="7030A0"/>
                </a:solidFill>
                <a:effectLst/>
                <a:latin typeface="Alegreya Sans"/>
                <a:ea typeface="Calibri" panose="020F0502020204030204" pitchFamily="34" charset="0"/>
                <a:cs typeface="Times New Roman" panose="02020603050405020304" pitchFamily="18" charset="0"/>
              </a:rPr>
              <a:t>dah</a:t>
            </a:r>
            <a:r>
              <a:rPr lang="fr-FR" sz="8000" kern="100" dirty="0">
                <a:solidFill>
                  <a:srgbClr val="7030A0"/>
                </a:solidFill>
                <a:effectLst/>
                <a:latin typeface="Alegreya Sans"/>
                <a:ea typeface="Calibri" panose="020F0502020204030204" pitchFamily="34" charset="0"/>
                <a:cs typeface="Times New Roman" panose="02020603050405020304" pitchFamily="18" charset="0"/>
              </a:rPr>
              <a:t> ? »</a:t>
            </a:r>
            <a:r>
              <a:rPr lang="fr-FR" sz="8000" kern="100" dirty="0">
                <a:effectLst/>
                <a:latin typeface="Alegreya Sans"/>
                <a:ea typeface="Calibri" panose="020F0502020204030204" pitchFamily="34" charset="0"/>
                <a:cs typeface="Times New Roman" panose="02020603050405020304" pitchFamily="18" charset="0"/>
              </a:rPr>
              <a:t> Demanda le léopard. Le lion prit la parole :</a:t>
            </a:r>
          </a:p>
          <a:p>
            <a:pPr marL="342900" lvl="0" indent="-342900" algn="just">
              <a:lnSpc>
                <a:spcPct val="107000"/>
              </a:lnSpc>
              <a:spcAft>
                <a:spcPts val="800"/>
              </a:spcAft>
              <a:buFont typeface="Cursive standard" pitchFamily="2" charset="0"/>
              <a:buChar char="-"/>
            </a:pPr>
            <a:r>
              <a:rPr lang="fr-FR" sz="8000" kern="100" dirty="0">
                <a:solidFill>
                  <a:srgbClr val="0070C0"/>
                </a:solidFill>
                <a:effectLst/>
                <a:latin typeface="Alegreya Sans"/>
                <a:ea typeface="Calibri" panose="020F0502020204030204" pitchFamily="34" charset="0"/>
                <a:cs typeface="Times New Roman" panose="02020603050405020304" pitchFamily="18" charset="0"/>
              </a:rPr>
              <a:t>« Cette année, je voudrais que nous célébrions une journée internationale des animaux. »</a:t>
            </a:r>
            <a:endParaRPr lang="fr-FR" sz="8000" kern="100" dirty="0">
              <a:effectLst/>
              <a:latin typeface="Alegreya Sans"/>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FR" sz="8000" kern="100" dirty="0">
                <a:effectLst/>
                <a:latin typeface="Alegreya Sans"/>
                <a:ea typeface="Calibri" panose="020F0502020204030204" pitchFamily="34" charset="0"/>
                <a:cs typeface="Times New Roman" panose="02020603050405020304" pitchFamily="18" charset="0"/>
              </a:rPr>
              <a:t>Le léopard s’exclama :</a:t>
            </a:r>
          </a:p>
          <a:p>
            <a:pPr marL="342900" lvl="0" indent="-342900" algn="just">
              <a:lnSpc>
                <a:spcPct val="107000"/>
              </a:lnSpc>
              <a:buFont typeface="Cursive standard" pitchFamily="2" charset="0"/>
              <a:buChar char="-"/>
            </a:pPr>
            <a:r>
              <a:rPr lang="fr-FR" sz="8000" kern="100" dirty="0">
                <a:solidFill>
                  <a:srgbClr val="7030A0"/>
                </a:solidFill>
                <a:effectLst/>
                <a:latin typeface="Alegreya Sans"/>
                <a:ea typeface="Calibri" panose="020F0502020204030204" pitchFamily="34" charset="0"/>
                <a:cs typeface="Times New Roman" panose="02020603050405020304" pitchFamily="18" charset="0"/>
              </a:rPr>
              <a:t>« Atari </a:t>
            </a:r>
            <a:r>
              <a:rPr lang="fr-FR" sz="8000" kern="100" dirty="0" err="1">
                <a:solidFill>
                  <a:srgbClr val="7030A0"/>
                </a:solidFill>
                <a:effectLst/>
                <a:latin typeface="Alegreya Sans"/>
                <a:ea typeface="Calibri" panose="020F0502020204030204" pitchFamily="34" charset="0"/>
                <a:cs typeface="Times New Roman" panose="02020603050405020304" pitchFamily="18" charset="0"/>
              </a:rPr>
              <a:t>indina</a:t>
            </a:r>
            <a:r>
              <a:rPr lang="fr-FR" sz="8000" kern="100" dirty="0">
                <a:solidFill>
                  <a:srgbClr val="7030A0"/>
                </a:solidFill>
                <a:effectLst/>
                <a:latin typeface="Alegreya Sans"/>
                <a:ea typeface="Calibri" panose="020F0502020204030204" pitchFamily="34" charset="0"/>
                <a:cs typeface="Times New Roman" panose="02020603050405020304" pitchFamily="18" charset="0"/>
              </a:rPr>
              <a:t> </a:t>
            </a:r>
            <a:r>
              <a:rPr lang="fr-FR" sz="8000" kern="100" dirty="0" err="1">
                <a:solidFill>
                  <a:srgbClr val="7030A0"/>
                </a:solidFill>
                <a:effectLst/>
                <a:latin typeface="Alegreya Sans"/>
                <a:ea typeface="Calibri" panose="020F0502020204030204" pitchFamily="34" charset="0"/>
                <a:cs typeface="Times New Roman" panose="02020603050405020304" pitchFamily="18" charset="0"/>
              </a:rPr>
              <a:t>eid</a:t>
            </a:r>
            <a:r>
              <a:rPr lang="fr-FR" sz="8000" kern="100" dirty="0">
                <a:solidFill>
                  <a:srgbClr val="7030A0"/>
                </a:solidFill>
                <a:effectLst/>
                <a:latin typeface="Alegreya Sans"/>
                <a:ea typeface="Calibri" panose="020F0502020204030204" pitchFamily="34" charset="0"/>
                <a:cs typeface="Times New Roman" panose="02020603050405020304" pitchFamily="18" charset="0"/>
              </a:rPr>
              <a:t> </a:t>
            </a:r>
            <a:r>
              <a:rPr lang="fr-FR" sz="8000" kern="100" dirty="0" err="1">
                <a:solidFill>
                  <a:srgbClr val="7030A0"/>
                </a:solidFill>
                <a:effectLst/>
                <a:latin typeface="Alegreya Sans"/>
                <a:ea typeface="Calibri" panose="020F0502020204030204" pitchFamily="34" charset="0"/>
                <a:cs typeface="Times New Roman" panose="02020603050405020304" pitchFamily="18" charset="0"/>
              </a:rPr>
              <a:t>waï</a:t>
            </a:r>
            <a:r>
              <a:rPr lang="fr-FR" sz="8000" kern="100" dirty="0">
                <a:solidFill>
                  <a:srgbClr val="7030A0"/>
                </a:solidFill>
                <a:effectLst/>
                <a:latin typeface="Alegreya Sans"/>
                <a:ea typeface="Calibri" panose="020F0502020204030204" pitchFamily="34" charset="0"/>
                <a:cs typeface="Times New Roman" panose="02020603050405020304" pitchFamily="18" charset="0"/>
              </a:rPr>
              <a:t> ? </a:t>
            </a:r>
            <a:r>
              <a:rPr lang="fr-FR" sz="8000" kern="100" dirty="0" err="1">
                <a:solidFill>
                  <a:srgbClr val="7030A0"/>
                </a:solidFill>
                <a:effectLst/>
                <a:latin typeface="Alegreya Sans"/>
                <a:ea typeface="Calibri" panose="020F0502020204030204" pitchFamily="34" charset="0"/>
                <a:cs typeface="Times New Roman" panose="02020603050405020304" pitchFamily="18" charset="0"/>
              </a:rPr>
              <a:t>Narfa</a:t>
            </a:r>
            <a:r>
              <a:rPr lang="fr-FR" sz="8000" kern="100" dirty="0">
                <a:solidFill>
                  <a:srgbClr val="7030A0"/>
                </a:solidFill>
                <a:effectLst/>
                <a:latin typeface="Alegreya Sans"/>
                <a:ea typeface="Calibri" panose="020F0502020204030204" pitchFamily="34" charset="0"/>
                <a:cs typeface="Times New Roman" panose="02020603050405020304" pitchFamily="18" charset="0"/>
              </a:rPr>
              <a:t> </a:t>
            </a:r>
            <a:r>
              <a:rPr lang="fr-FR" sz="8000" kern="100" dirty="0" err="1">
                <a:solidFill>
                  <a:srgbClr val="7030A0"/>
                </a:solidFill>
                <a:effectLst/>
                <a:latin typeface="Alegreya Sans"/>
                <a:ea typeface="Calibri" panose="020F0502020204030204" pitchFamily="34" charset="0"/>
                <a:cs typeface="Times New Roman" panose="02020603050405020304" pitchFamily="18" charset="0"/>
              </a:rPr>
              <a:t>wen</a:t>
            </a:r>
            <a:r>
              <a:rPr lang="fr-FR" sz="8000" kern="100" dirty="0">
                <a:solidFill>
                  <a:srgbClr val="7030A0"/>
                </a:solidFill>
                <a:effectLst/>
                <a:latin typeface="Alegreya Sans"/>
                <a:ea typeface="Calibri" panose="020F0502020204030204" pitchFamily="34" charset="0"/>
                <a:cs typeface="Times New Roman" panose="02020603050405020304" pitchFamily="18" charset="0"/>
              </a:rPr>
              <a:t> »!</a:t>
            </a:r>
            <a:endParaRPr lang="fr-FR" sz="8000" kern="100" dirty="0">
              <a:effectLst/>
              <a:latin typeface="Alegreya Sans"/>
              <a:ea typeface="Calibri" panose="020F0502020204030204" pitchFamily="34" charset="0"/>
              <a:cs typeface="Times New Roman" panose="02020603050405020304" pitchFamily="18" charset="0"/>
            </a:endParaRPr>
          </a:p>
          <a:p>
            <a:pPr marL="342900" lvl="0" indent="-342900" algn="just">
              <a:lnSpc>
                <a:spcPct val="107000"/>
              </a:lnSpc>
              <a:buFont typeface="Cursive standard" pitchFamily="2" charset="0"/>
              <a:buChar char="-"/>
            </a:pPr>
            <a:r>
              <a:rPr lang="fr-FR" sz="8000" kern="100" dirty="0">
                <a:solidFill>
                  <a:srgbClr val="FF0000"/>
                </a:solidFill>
                <a:effectLst/>
                <a:latin typeface="Alegreya Sans"/>
                <a:ea typeface="Calibri" panose="020F0502020204030204" pitchFamily="34" charset="0"/>
                <a:cs typeface="Times New Roman" panose="02020603050405020304" pitchFamily="18" charset="0"/>
              </a:rPr>
              <a:t>Yes of course ! </a:t>
            </a:r>
            <a:r>
              <a:rPr lang="fr-FR" sz="8000" kern="100" dirty="0">
                <a:effectLst/>
                <a:latin typeface="Alegreya Sans"/>
                <a:ea typeface="Calibri" panose="020F0502020204030204" pitchFamily="34" charset="0"/>
                <a:cs typeface="Times New Roman" panose="02020603050405020304" pitchFamily="18" charset="0"/>
              </a:rPr>
              <a:t>Rétorqua l’éléphant.</a:t>
            </a:r>
          </a:p>
          <a:p>
            <a:pPr marL="342900" lvl="0" indent="-342900" algn="just">
              <a:lnSpc>
                <a:spcPct val="107000"/>
              </a:lnSpc>
              <a:buFont typeface="Cursive standard" pitchFamily="2" charset="0"/>
              <a:buChar char="-"/>
            </a:pPr>
            <a:r>
              <a:rPr lang="fr-FR" sz="8000" kern="100" dirty="0">
                <a:solidFill>
                  <a:srgbClr val="FF0000"/>
                </a:solidFill>
                <a:effectLst/>
                <a:latin typeface="Alegreya Sans"/>
                <a:ea typeface="Calibri" panose="020F0502020204030204" pitchFamily="34" charset="0"/>
                <a:cs typeface="Times New Roman" panose="02020603050405020304" pitchFamily="18" charset="0"/>
              </a:rPr>
              <a:t>And the </a:t>
            </a:r>
            <a:r>
              <a:rPr lang="fr-FR" sz="8000" kern="100" dirty="0" err="1">
                <a:solidFill>
                  <a:srgbClr val="FF0000"/>
                </a:solidFill>
                <a:effectLst/>
                <a:latin typeface="Alegreya Sans"/>
                <a:ea typeface="Calibri" panose="020F0502020204030204" pitchFamily="34" charset="0"/>
                <a:cs typeface="Times New Roman" panose="02020603050405020304" pitchFamily="18" charset="0"/>
              </a:rPr>
              <a:t>king</a:t>
            </a:r>
            <a:r>
              <a:rPr lang="fr-FR" sz="8000" kern="100" dirty="0">
                <a:solidFill>
                  <a:srgbClr val="FF0000"/>
                </a:solidFill>
                <a:effectLst/>
                <a:latin typeface="Alegreya Sans"/>
                <a:ea typeface="Calibri" panose="020F0502020204030204" pitchFamily="34" charset="0"/>
                <a:cs typeface="Times New Roman" panose="02020603050405020304" pitchFamily="18" charset="0"/>
              </a:rPr>
              <a:t> </a:t>
            </a:r>
            <a:r>
              <a:rPr lang="fr-FR" sz="8000" kern="100" dirty="0" err="1">
                <a:solidFill>
                  <a:srgbClr val="FF0000"/>
                </a:solidFill>
                <a:effectLst/>
                <a:latin typeface="Alegreya Sans"/>
                <a:ea typeface="Calibri" panose="020F0502020204030204" pitchFamily="34" charset="0"/>
                <a:cs typeface="Times New Roman" panose="02020603050405020304" pitchFamily="18" charset="0"/>
              </a:rPr>
              <a:t>wants</a:t>
            </a:r>
            <a:r>
              <a:rPr lang="fr-FR" sz="8000" kern="100" dirty="0">
                <a:solidFill>
                  <a:srgbClr val="FF0000"/>
                </a:solidFill>
                <a:effectLst/>
                <a:latin typeface="Alegreya Sans"/>
                <a:ea typeface="Calibri" panose="020F0502020204030204" pitchFamily="34" charset="0"/>
                <a:cs typeface="Times New Roman" panose="02020603050405020304" pitchFamily="18" charset="0"/>
              </a:rPr>
              <a:t> the party to </a:t>
            </a:r>
            <a:r>
              <a:rPr lang="fr-FR" sz="8000" kern="100" dirty="0" err="1">
                <a:solidFill>
                  <a:srgbClr val="FF0000"/>
                </a:solidFill>
                <a:effectLst/>
                <a:latin typeface="Alegreya Sans"/>
                <a:ea typeface="Calibri" panose="020F0502020204030204" pitchFamily="34" charset="0"/>
                <a:cs typeface="Times New Roman" panose="02020603050405020304" pitchFamily="18" charset="0"/>
              </a:rPr>
              <a:t>take</a:t>
            </a:r>
            <a:r>
              <a:rPr lang="fr-FR" sz="8000" kern="100" dirty="0">
                <a:solidFill>
                  <a:srgbClr val="FF0000"/>
                </a:solidFill>
                <a:effectLst/>
                <a:latin typeface="Alegreya Sans"/>
                <a:ea typeface="Calibri" panose="020F0502020204030204" pitchFamily="34" charset="0"/>
                <a:cs typeface="Times New Roman" panose="02020603050405020304" pitchFamily="18" charset="0"/>
              </a:rPr>
              <a:t> place in </a:t>
            </a:r>
            <a:r>
              <a:rPr lang="fr-FR" sz="8000" kern="100" dirty="0" err="1">
                <a:solidFill>
                  <a:srgbClr val="FF0000"/>
                </a:solidFill>
                <a:effectLst/>
                <a:latin typeface="Alegreya Sans"/>
                <a:ea typeface="Calibri" panose="020F0502020204030204" pitchFamily="34" charset="0"/>
                <a:cs typeface="Times New Roman" panose="02020603050405020304" pitchFamily="18" charset="0"/>
              </a:rPr>
              <a:t>Africa</a:t>
            </a:r>
            <a:r>
              <a:rPr lang="fr-FR" sz="8000" kern="100" dirty="0">
                <a:solidFill>
                  <a:srgbClr val="FF0000"/>
                </a:solidFill>
                <a:effectLst/>
                <a:latin typeface="Alegreya Sans"/>
                <a:ea typeface="Calibri" panose="020F0502020204030204" pitchFamily="34" charset="0"/>
                <a:cs typeface="Times New Roman" panose="02020603050405020304" pitchFamily="18" charset="0"/>
              </a:rPr>
              <a:t>, </a:t>
            </a:r>
            <a:r>
              <a:rPr lang="fr-FR" sz="8000" kern="100" dirty="0" err="1">
                <a:solidFill>
                  <a:srgbClr val="FF0000"/>
                </a:solidFill>
                <a:effectLst/>
                <a:latin typeface="Alegreya Sans"/>
                <a:ea typeface="Calibri" panose="020F0502020204030204" pitchFamily="34" charset="0"/>
                <a:cs typeface="Times New Roman" panose="02020603050405020304" pitchFamily="18" charset="0"/>
              </a:rPr>
              <a:t>precisely</a:t>
            </a:r>
            <a:r>
              <a:rPr lang="fr-FR" sz="8000" kern="100" dirty="0">
                <a:solidFill>
                  <a:srgbClr val="FF0000"/>
                </a:solidFill>
                <a:effectLst/>
                <a:latin typeface="Alegreya Sans"/>
                <a:ea typeface="Calibri" panose="020F0502020204030204" pitchFamily="34" charset="0"/>
                <a:cs typeface="Times New Roman" panose="02020603050405020304" pitchFamily="18" charset="0"/>
              </a:rPr>
              <a:t> in Chad in the </a:t>
            </a:r>
            <a:r>
              <a:rPr lang="fr-FR" sz="8000" kern="100" dirty="0" err="1">
                <a:solidFill>
                  <a:srgbClr val="FF0000"/>
                </a:solidFill>
                <a:effectLst/>
                <a:latin typeface="Alegreya Sans"/>
                <a:ea typeface="Calibri" panose="020F0502020204030204" pitchFamily="34" charset="0"/>
                <a:cs typeface="Times New Roman" panose="02020603050405020304" pitchFamily="18" charset="0"/>
              </a:rPr>
              <a:t>Tomaï</a:t>
            </a:r>
            <a:r>
              <a:rPr lang="fr-FR" sz="8000" kern="100" dirty="0">
                <a:solidFill>
                  <a:srgbClr val="FF0000"/>
                </a:solidFill>
                <a:effectLst/>
                <a:latin typeface="Alegreya Sans"/>
                <a:ea typeface="Calibri" panose="020F0502020204030204" pitchFamily="34" charset="0"/>
                <a:cs typeface="Times New Roman" panose="02020603050405020304" pitchFamily="18" charset="0"/>
              </a:rPr>
              <a:t> country.</a:t>
            </a:r>
            <a:endParaRPr lang="fr-FR" sz="8000" kern="100" dirty="0">
              <a:effectLst/>
              <a:latin typeface="Alegreya Sans"/>
              <a:ea typeface="Calibri" panose="020F0502020204030204" pitchFamily="34" charset="0"/>
              <a:cs typeface="Times New Roman" panose="02020603050405020304" pitchFamily="18" charset="0"/>
            </a:endParaRPr>
          </a:p>
          <a:p>
            <a:pPr marL="342900" lvl="0" indent="-342900" algn="just">
              <a:lnSpc>
                <a:spcPct val="107000"/>
              </a:lnSpc>
              <a:buFont typeface="Cursive standard" pitchFamily="2" charset="0"/>
              <a:buChar char="-"/>
            </a:pPr>
            <a:r>
              <a:rPr lang="fr-FR" sz="8000" kern="100" dirty="0" err="1">
                <a:solidFill>
                  <a:srgbClr val="7030A0"/>
                </a:solidFill>
                <a:effectLst/>
                <a:latin typeface="Alegreya Sans"/>
                <a:ea typeface="Calibri" panose="020F0502020204030204" pitchFamily="34" charset="0"/>
                <a:cs typeface="Times New Roman" panose="02020603050405020304" pitchFamily="18" charset="0"/>
              </a:rPr>
              <a:t>Dah</a:t>
            </a:r>
            <a:r>
              <a:rPr lang="fr-FR" sz="8000" kern="100" dirty="0">
                <a:solidFill>
                  <a:srgbClr val="7030A0"/>
                </a:solidFill>
                <a:effectLst/>
                <a:latin typeface="Alegreya Sans"/>
                <a:ea typeface="Calibri" panose="020F0502020204030204" pitchFamily="34" charset="0"/>
                <a:cs typeface="Times New Roman" panose="02020603050405020304" pitchFamily="18" charset="0"/>
              </a:rPr>
              <a:t> </a:t>
            </a:r>
            <a:r>
              <a:rPr lang="fr-FR" sz="8000" kern="100" dirty="0" err="1">
                <a:solidFill>
                  <a:srgbClr val="7030A0"/>
                </a:solidFill>
                <a:effectLst/>
                <a:latin typeface="Alegreya Sans"/>
                <a:ea typeface="Calibri" panose="020F0502020204030204" pitchFamily="34" charset="0"/>
                <a:cs typeface="Times New Roman" panose="02020603050405020304" pitchFamily="18" charset="0"/>
              </a:rPr>
              <a:t>mohim</a:t>
            </a:r>
            <a:r>
              <a:rPr lang="fr-FR" sz="8000" kern="100" dirty="0">
                <a:solidFill>
                  <a:srgbClr val="7030A0"/>
                </a:solidFill>
                <a:effectLst/>
                <a:latin typeface="Alegreya Sans"/>
                <a:ea typeface="Calibri" panose="020F0502020204030204" pitchFamily="34" charset="0"/>
                <a:cs typeface="Times New Roman" panose="02020603050405020304" pitchFamily="18" charset="0"/>
              </a:rPr>
              <a:t>. </a:t>
            </a:r>
            <a:r>
              <a:rPr lang="fr-FR" sz="8000" kern="100" dirty="0">
                <a:effectLst/>
                <a:latin typeface="Alegreya Sans"/>
                <a:ea typeface="Calibri" panose="020F0502020204030204" pitchFamily="34" charset="0"/>
                <a:cs typeface="Times New Roman" panose="02020603050405020304" pitchFamily="18" charset="0"/>
              </a:rPr>
              <a:t>Déclara le léopard.</a:t>
            </a:r>
          </a:p>
          <a:p>
            <a:pPr marL="342900" lvl="0" indent="-342900" algn="just">
              <a:lnSpc>
                <a:spcPct val="107000"/>
              </a:lnSpc>
              <a:spcAft>
                <a:spcPts val="800"/>
              </a:spcAft>
              <a:buFont typeface="Cursive standard" pitchFamily="2" charset="0"/>
              <a:buChar char="-"/>
            </a:pPr>
            <a:r>
              <a:rPr lang="fr-FR" sz="8000" kern="100" dirty="0">
                <a:solidFill>
                  <a:srgbClr val="7030A0"/>
                </a:solidFill>
                <a:effectLst/>
                <a:latin typeface="Alegreya Sans"/>
                <a:ea typeface="Calibri" panose="020F0502020204030204" pitchFamily="34" charset="0"/>
                <a:cs typeface="Times New Roman" panose="02020603050405020304" pitchFamily="18" charset="0"/>
              </a:rPr>
              <a:t>Ni </a:t>
            </a:r>
            <a:r>
              <a:rPr lang="fr-FR" sz="8000" kern="100" dirty="0" err="1">
                <a:solidFill>
                  <a:srgbClr val="7030A0"/>
                </a:solidFill>
                <a:effectLst/>
                <a:latin typeface="Alegreya Sans"/>
                <a:ea typeface="Calibri" panose="020F0502020204030204" pitchFamily="34" charset="0"/>
                <a:cs typeface="Times New Roman" panose="02020603050405020304" pitchFamily="18" charset="0"/>
              </a:rPr>
              <a:t>tabikou</a:t>
            </a:r>
            <a:r>
              <a:rPr lang="fr-FR" sz="8000" kern="100" dirty="0">
                <a:solidFill>
                  <a:srgbClr val="7030A0"/>
                </a:solidFill>
                <a:effectLst/>
                <a:latin typeface="Alegreya Sans"/>
                <a:ea typeface="Calibri" panose="020F0502020204030204" pitchFamily="34" charset="0"/>
                <a:cs typeface="Times New Roman" panose="02020603050405020304" pitchFamily="18" charset="0"/>
              </a:rPr>
              <a:t>.</a:t>
            </a:r>
            <a:r>
              <a:rPr lang="fr-FR" sz="8000" kern="100" dirty="0">
                <a:effectLst/>
                <a:latin typeface="Alegreya Sans"/>
                <a:ea typeface="Calibri" panose="020F0502020204030204" pitchFamily="34" charset="0"/>
                <a:cs typeface="Times New Roman" panose="02020603050405020304" pitchFamily="18" charset="0"/>
              </a:rPr>
              <a:t> Ajouta-t-il. </a:t>
            </a:r>
            <a:endParaRPr lang="fr-FR" sz="1400" kern="100" dirty="0">
              <a:effectLst/>
              <a:latin typeface="Alegreya Sans"/>
              <a:ea typeface="Calibri" panose="020F0502020204030204" pitchFamily="34" charset="0"/>
              <a:cs typeface="Times New Roman" panose="02020603050405020304" pitchFamily="18" charset="0"/>
            </a:endParaRPr>
          </a:p>
          <a:p>
            <a:pPr marL="0" lvl="0" indent="0" algn="just">
              <a:lnSpc>
                <a:spcPct val="107000"/>
              </a:lnSpc>
              <a:spcAft>
                <a:spcPts val="800"/>
              </a:spcAft>
              <a:buNone/>
            </a:pPr>
            <a:r>
              <a:rPr lang="fr-FR" sz="4800" u="sng" kern="100" dirty="0">
                <a:effectLst/>
                <a:latin typeface="Times New Roman" panose="02020603050405020304" pitchFamily="18" charset="0"/>
                <a:ea typeface="Calibri" panose="020F0502020204030204" pitchFamily="34" charset="0"/>
                <a:cs typeface="Times New Roman" panose="02020603050405020304" pitchFamily="18" charset="0"/>
              </a:rPr>
              <a:t>Arabe</a:t>
            </a:r>
            <a:r>
              <a:rPr lang="fr-FR"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Salamalékoum</a:t>
            </a:r>
            <a:r>
              <a:rPr lang="fr-FR" sz="4800" kern="100" dirty="0">
                <a:latin typeface="Times New Roman" panose="02020603050405020304" pitchFamily="18" charset="0"/>
                <a:ea typeface="Calibri" panose="020F0502020204030204" pitchFamily="34" charset="0"/>
                <a:cs typeface="Times New Roman" panose="02020603050405020304" pitchFamily="18" charset="0"/>
              </a:rPr>
              <a:t>  sa-la-ma-lé-</a:t>
            </a:r>
            <a:r>
              <a:rPr lang="fr-FR" sz="4800" kern="100" dirty="0" err="1">
                <a:latin typeface="Times New Roman" panose="02020603050405020304" pitchFamily="18" charset="0"/>
                <a:ea typeface="Calibri" panose="020F0502020204030204" pitchFamily="34" charset="0"/>
                <a:cs typeface="Times New Roman" panose="02020603050405020304" pitchFamily="18" charset="0"/>
              </a:rPr>
              <a:t>koum</a:t>
            </a:r>
            <a:r>
              <a:rPr lang="fr-FR" sz="4800" kern="100" dirty="0">
                <a:latin typeface="Times New Roman" panose="02020603050405020304" pitchFamily="18" charset="0"/>
                <a:ea typeface="Calibri" panose="020F0502020204030204" pitchFamily="34" charset="0"/>
                <a:cs typeface="Times New Roman" panose="02020603050405020304" pitchFamily="18" charset="0"/>
              </a:rPr>
              <a:t> (Bonjour »)! </a:t>
            </a:r>
            <a:r>
              <a:rPr lang="fr-FR" sz="4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Machine </a:t>
            </a:r>
            <a:r>
              <a:rPr lang="fr-FR" sz="48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wène</a:t>
            </a:r>
            <a:r>
              <a:rPr lang="fr-FR" sz="4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bad</a:t>
            </a:r>
            <a:r>
              <a:rPr lang="fr-FR" sz="4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-ri </a:t>
            </a:r>
            <a:r>
              <a:rPr lang="fr-FR" sz="48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ké</a:t>
            </a:r>
            <a:r>
              <a:rPr lang="fr-FR" sz="4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dah</a:t>
            </a:r>
            <a:r>
              <a:rPr lang="fr-FR" sz="4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r>
              <a:rPr lang="fr-FR" sz="4800" kern="100" dirty="0">
                <a:effectLst/>
                <a:latin typeface="Times New Roman" panose="02020603050405020304" pitchFamily="18" charset="0"/>
                <a:ea typeface="Calibri" panose="020F0502020204030204" pitchFamily="34" charset="0"/>
                <a:cs typeface="Times New Roman" panose="02020603050405020304" pitchFamily="18" charset="0"/>
              </a:rPr>
              <a:t> où allez-vous très tôt comme ça? )</a:t>
            </a:r>
            <a:endParaRPr lang="fr-FR" sz="4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a:lnSpc>
                <a:spcPct val="107000"/>
              </a:lnSpc>
              <a:spcAft>
                <a:spcPts val="800"/>
              </a:spcAft>
              <a:buNone/>
            </a:pPr>
            <a:r>
              <a:rPr lang="fr-FR" sz="4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Atari </a:t>
            </a:r>
            <a:r>
              <a:rPr lang="fr-FR" sz="48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indina</a:t>
            </a:r>
            <a:r>
              <a:rPr lang="fr-FR" sz="4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eid</a:t>
            </a:r>
            <a:r>
              <a:rPr lang="fr-FR" sz="4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waï</a:t>
            </a:r>
            <a:r>
              <a:rPr lang="fr-FR" sz="4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fr-FR" sz="48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Narfa</a:t>
            </a:r>
            <a:r>
              <a:rPr lang="fr-FR" sz="4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wen</a:t>
            </a:r>
            <a:r>
              <a:rPr lang="fr-FR" sz="4800" kern="1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r>
              <a:rPr lang="fr-FR" sz="4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a:effectLst/>
                <a:latin typeface="Times New Roman" panose="02020603050405020304" pitchFamily="18" charset="0"/>
                <a:ea typeface="Calibri" panose="020F0502020204030204" pitchFamily="34" charset="0"/>
                <a:cs typeface="Times New Roman" panose="02020603050405020304" pitchFamily="18" charset="0"/>
              </a:rPr>
              <a:t> (donc nous aurions une journée à célébrer? Je ne savais pas )! </a:t>
            </a:r>
            <a:r>
              <a:rPr lang="fr-FR" sz="48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Dah</a:t>
            </a:r>
            <a:r>
              <a:rPr lang="fr-FR" sz="4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mohim</a:t>
            </a:r>
            <a:r>
              <a:rPr lang="fr-FR" sz="4800" kern="1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a:latin typeface="Times New Roman" panose="02020603050405020304" pitchFamily="18" charset="0"/>
                <a:ea typeface="Calibri" panose="020F0502020204030204" pitchFamily="34" charset="0"/>
                <a:cs typeface="Times New Roman" panose="02020603050405020304" pitchFamily="18" charset="0"/>
              </a:rPr>
              <a:t>(</a:t>
            </a:r>
            <a:r>
              <a:rPr lang="fr-FR" sz="4800" kern="100" dirty="0">
                <a:effectLst/>
                <a:latin typeface="Times New Roman" panose="02020603050405020304" pitchFamily="18" charset="0"/>
                <a:ea typeface="Calibri" panose="020F0502020204030204" pitchFamily="34" charset="0"/>
                <a:cs typeface="Times New Roman" panose="02020603050405020304" pitchFamily="18" charset="0"/>
              </a:rPr>
              <a:t>C’est intéressant )! </a:t>
            </a:r>
            <a:r>
              <a:rPr lang="fr-FR" sz="4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Ni </a:t>
            </a:r>
            <a:r>
              <a:rPr lang="fr-FR" sz="48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tabikou</a:t>
            </a:r>
            <a:r>
              <a:rPr lang="fr-FR" sz="4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a:latin typeface="Times New Roman" panose="02020603050405020304" pitchFamily="18" charset="0"/>
                <a:ea typeface="Calibri" panose="020F0502020204030204" pitchFamily="34" charset="0"/>
                <a:cs typeface="Times New Roman" panose="02020603050405020304" pitchFamily="18" charset="0"/>
              </a:rPr>
              <a:t>(</a:t>
            </a:r>
            <a:r>
              <a:rPr lang="fr-FR" sz="4800" kern="100" dirty="0">
                <a:effectLst/>
                <a:latin typeface="Times New Roman" panose="02020603050405020304" pitchFamily="18" charset="0"/>
                <a:ea typeface="Calibri" panose="020F0502020204030204" pitchFamily="34" charset="0"/>
                <a:cs typeface="Times New Roman" panose="02020603050405020304" pitchFamily="18" charset="0"/>
              </a:rPr>
              <a:t>  je vous suis )</a:t>
            </a:r>
          </a:p>
          <a:p>
            <a:pPr marL="0" lvl="0" indent="0" algn="just">
              <a:lnSpc>
                <a:spcPct val="107000"/>
              </a:lnSpc>
              <a:spcAft>
                <a:spcPts val="800"/>
              </a:spcAft>
              <a:buNone/>
            </a:pPr>
            <a:r>
              <a:rPr lang="fr-FR" sz="4800" u="sng" kern="100" dirty="0">
                <a:latin typeface="Times New Roman" panose="02020603050405020304" pitchFamily="18" charset="0"/>
                <a:ea typeface="Calibri" panose="020F0502020204030204" pitchFamily="34" charset="0"/>
                <a:cs typeface="Times New Roman" panose="02020603050405020304" pitchFamily="18" charset="0"/>
              </a:rPr>
              <a:t>Anglais:</a:t>
            </a:r>
            <a:r>
              <a:rPr lang="fr-FR" sz="4800" kern="100" dirty="0">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Yes of course ! </a:t>
            </a:r>
            <a:r>
              <a:rPr lang="fr-FR" sz="4800" kern="100" dirty="0">
                <a:effectLst/>
                <a:latin typeface="Times New Roman" panose="02020603050405020304" pitchFamily="18" charset="0"/>
                <a:ea typeface="Calibri" panose="020F0502020204030204" pitchFamily="34" charset="0"/>
                <a:cs typeface="Times New Roman" panose="02020603050405020304" pitchFamily="18" charset="0"/>
              </a:rPr>
              <a:t>«  bien sûr que oui! » </a:t>
            </a:r>
            <a:r>
              <a:rPr lang="fr-FR" sz="4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And the </a:t>
            </a:r>
            <a:r>
              <a:rPr lang="fr-FR" sz="4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king</a:t>
            </a:r>
            <a:r>
              <a:rPr lang="fr-FR" sz="4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wants</a:t>
            </a:r>
            <a:r>
              <a:rPr lang="fr-FR" sz="4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the party to </a:t>
            </a:r>
            <a:r>
              <a:rPr lang="fr-FR" sz="4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take</a:t>
            </a:r>
            <a:r>
              <a:rPr lang="fr-FR" sz="4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place in </a:t>
            </a:r>
            <a:r>
              <a:rPr lang="fr-FR" sz="4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Africa</a:t>
            </a:r>
            <a:r>
              <a:rPr lang="fr-FR" sz="4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precisely</a:t>
            </a:r>
            <a:r>
              <a:rPr lang="fr-FR" sz="4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in Chad in the </a:t>
            </a:r>
            <a:r>
              <a:rPr lang="fr-FR" sz="4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Tomaï</a:t>
            </a:r>
            <a:r>
              <a:rPr lang="fr-FR" sz="4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country. </a:t>
            </a:r>
            <a:r>
              <a:rPr lang="fr-FR" sz="4800" kern="100" dirty="0">
                <a:effectLst/>
                <a:latin typeface="Times New Roman" panose="02020603050405020304" pitchFamily="18" charset="0"/>
                <a:ea typeface="Calibri" panose="020F0502020204030204" pitchFamily="34" charset="0"/>
                <a:cs typeface="Times New Roman" panose="02020603050405020304" pitchFamily="18" charset="0"/>
              </a:rPr>
              <a:t>« Et le roi souhaite que la fête se passe en Afrique, </a:t>
            </a:r>
            <a:r>
              <a:rPr lang="fr-FR" sz="4800" kern="100" dirty="0" err="1">
                <a:effectLst/>
                <a:latin typeface="Times New Roman" panose="02020603050405020304" pitchFamily="18" charset="0"/>
                <a:ea typeface="Calibri" panose="020F0502020204030204" pitchFamily="34" charset="0"/>
                <a:cs typeface="Times New Roman" panose="02020603050405020304" pitchFamily="18" charset="0"/>
              </a:rPr>
              <a:t>précisement</a:t>
            </a:r>
            <a:r>
              <a:rPr lang="fr-FR" sz="4800" kern="100" dirty="0">
                <a:effectLst/>
                <a:latin typeface="Times New Roman" panose="02020603050405020304" pitchFamily="18" charset="0"/>
                <a:ea typeface="Calibri" panose="020F0502020204030204" pitchFamily="34" charset="0"/>
                <a:cs typeface="Times New Roman" panose="02020603050405020304" pitchFamily="18" charset="0"/>
              </a:rPr>
              <a:t> au Tchad dans le pays de Toumaï  »</a:t>
            </a:r>
          </a:p>
          <a:p>
            <a:pPr marL="0" lvl="0" indent="0" algn="just">
              <a:lnSpc>
                <a:spcPct val="107000"/>
              </a:lnSpc>
              <a:spcAft>
                <a:spcPts val="800"/>
              </a:spcAft>
              <a:buNone/>
            </a:pPr>
            <a:endParaRPr lang="fr-FR" sz="1400" b="1" kern="100" dirty="0">
              <a:latin typeface="Cursive standard" pitchFamily="2"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ursive standard" pitchFamily="2" charset="0"/>
              <a:buChar char="-"/>
            </a:pPr>
            <a:endParaRPr lang="fr-FR" sz="1400" kern="100" dirty="0">
              <a:effectLst/>
              <a:latin typeface="Cursive standard" pitchFamily="2"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ursive standard" pitchFamily="2" charset="0"/>
              <a:buChar char="-"/>
            </a:pPr>
            <a:endParaRPr lang="fr-FR" sz="1400" kern="100" dirty="0">
              <a:latin typeface="Cursive standard" pitchFamily="2"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ursive standard" pitchFamily="2" charset="0"/>
              <a:buChar char="-"/>
            </a:pPr>
            <a:endParaRPr lang="fr-FR" sz="1400" kern="100" dirty="0">
              <a:effectLst/>
              <a:latin typeface="Cursive standard" pitchFamily="2"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ursive standard" pitchFamily="2" charset="0"/>
              <a:buChar char="-"/>
            </a:pPr>
            <a:endParaRPr lang="fr-FR" sz="1400" kern="100" dirty="0">
              <a:latin typeface="Cursive standard" pitchFamily="2"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ursive standard" pitchFamily="2" charset="0"/>
              <a:buChar char="-"/>
            </a:pPr>
            <a:endParaRPr lang="fr-FR" sz="1400" kern="100" dirty="0">
              <a:effectLst/>
              <a:latin typeface="Cursive standard" pitchFamily="2"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ursive standard" pitchFamily="2" charset="0"/>
              <a:buChar char="-"/>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123404720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TotalTime>
  <Words>1150</Words>
  <Application>Microsoft Office PowerPoint</Application>
  <PresentationFormat>Grand écran</PresentationFormat>
  <Paragraphs>92</Paragraphs>
  <Slides>22</Slides>
  <Notes>0</Notes>
  <HiddenSlides>0</HiddenSlides>
  <MMClips>10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22</vt:i4>
      </vt:variant>
    </vt:vector>
  </HeadingPairs>
  <TitlesOfParts>
    <vt:vector size="31" baseType="lpstr">
      <vt:lpstr>Alegreya Sans</vt:lpstr>
      <vt:lpstr>Arial</vt:lpstr>
      <vt:lpstr>Bradley Hand ITC</vt:lpstr>
      <vt:lpstr>Calibri</vt:lpstr>
      <vt:lpstr>Calibri Light</vt:lpstr>
      <vt:lpstr>Cursive standard</vt:lpstr>
      <vt:lpstr>Dancing Script</vt:lpstr>
      <vt:lpstr>Times New Roman</vt:lpstr>
      <vt:lpstr>Thème Office</vt:lpstr>
      <vt:lpstr>Voyage en Afrique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Charles Papasian</dc:creator>
  <cp:lastModifiedBy>Carine MADJIHOUROUM</cp:lastModifiedBy>
  <cp:revision>16</cp:revision>
  <dcterms:created xsi:type="dcterms:W3CDTF">2024-04-08T09:08:30Z</dcterms:created>
  <dcterms:modified xsi:type="dcterms:W3CDTF">2024-05-09T13:35:48Z</dcterms:modified>
</cp:coreProperties>
</file>